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notesMasterIdLst>
    <p:notesMasterId r:id="rId10"/>
  </p:notesMasterIdLst>
  <p:sldIdLst>
    <p:sldId id="268" r:id="rId2"/>
    <p:sldId id="269" r:id="rId3"/>
    <p:sldId id="270" r:id="rId4"/>
    <p:sldId id="272" r:id="rId5"/>
    <p:sldId id="273" r:id="rId6"/>
    <p:sldId id="274" r:id="rId7"/>
    <p:sldId id="276" r:id="rId8"/>
    <p:sldId id="316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سبک متوسط 2 - آکسان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6B4872-9D04-4212-941B-65C786591CC6}" type="datetimeFigureOut">
              <a:rPr lang="fa-IR" smtClean="0"/>
              <a:t>04/08/1441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27FCE9-F248-4232-9C99-92A9A89F72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665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AC8E45B-FC00-4F1F-BAAA-E41031CEF1ED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5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FA16F-94FA-4B72-9378-6CECBA1D1292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82C7C-45CE-4E6C-977F-C8FAC22980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51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14FAD-E4BF-4F9C-B733-C73E0C1E93B5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53729-F68C-496F-8914-82EC1E931C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65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6189A-439B-48C7-94C3-0F89753D5F29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774FC-627C-47FF-96B2-8C98C7CD5E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79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EFDA2-987D-479D-A3D4-14EDEEDD9973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93A72-16B9-4446-8A22-9AC4F4485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18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F3959-6154-42BD-BE93-2E4EF6A432A9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D0137-4C39-473E-BB29-9EE1AD526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546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789D4-F4C7-4E07-B599-F98590128AE0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96EB6-9C36-41B6-BD4C-5DE882B73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7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471B-29DD-4EC1-A852-62FE784C04DA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97A0A-610E-4EF0-B872-9D47C0079A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00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F8218-4DFD-41AA-8ED1-47E38C4463DA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A557F-7443-46E6-98C9-515A1BA8E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55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5B24F-EF63-4E5C-B986-5AEEB6CCA147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AE3DB-03F0-4073-B8C3-E2D8165FCD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14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B183-F511-494D-8D3D-7D0D87C0E5F4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7EC54-3214-44D9-AD04-77BDE117E9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1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0EC-EE70-48C1-B40C-3C61DD430545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019C4-DF6F-46C5-9F22-D08BE43630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08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8818B894-B29A-425C-9E96-E066A63CA8DE}" type="datetimeFigureOut">
              <a:rPr lang="en-US">
                <a:solidFill>
                  <a:prstClr val="white">
                    <a:shade val="50000"/>
                  </a:prstClr>
                </a:solidFill>
              </a:rPr>
              <a:pPr rtl="0">
                <a:defRPr/>
              </a:pPr>
              <a:t>3/28/2020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  <a:latin typeface="Book Antiqua" pitchFamily="18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4AFC8D15-58E8-4015-9B1E-228026134980}" type="slidenum">
              <a:rPr lang="en-US" altLang="en-US">
                <a:cs typeface="Arial" pitchFamily="34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471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anose="020B0602030504020204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492896"/>
            <a:ext cx="8229600" cy="1143000"/>
          </a:xfrm>
        </p:spPr>
        <p:txBody>
          <a:bodyPr>
            <a:noAutofit/>
          </a:bodyPr>
          <a:lstStyle/>
          <a:p>
            <a:pPr rtl="1">
              <a:lnSpc>
                <a:spcPct val="130000"/>
              </a:lnSpc>
              <a:spcAft>
                <a:spcPts val="1000"/>
              </a:spcAft>
            </a:pPr>
            <a:r>
              <a:rPr lang="en-US" sz="400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 pitchFamily="34" charset="0"/>
                <a:ea typeface="+mn-ea"/>
                <a:cs typeface="B Homa" pitchFamily="2" charset="-78"/>
              </a:rPr>
              <a:t/>
            </a:r>
            <a:br>
              <a:rPr lang="en-US" sz="400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 pitchFamily="34" charset="0"/>
                <a:ea typeface="+mn-ea"/>
                <a:cs typeface="B Homa" pitchFamily="2" charset="-78"/>
              </a:rPr>
            </a:br>
            <a:r>
              <a:rPr lang="fa-IR" sz="4000" b="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rebuchet MS" pitchFamily="34" charset="0"/>
                <a:ea typeface="+mn-ea"/>
                <a:cs typeface="B Homa" pitchFamily="2" charset="-78"/>
              </a:rPr>
              <a:t>تعریف موزه و معرفی انواع آن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C000"/>
                </a:solidFill>
                <a:effectLst/>
                <a:cs typeface="B Nazanin" panose="00000400000000000000" pitchFamily="2" charset="-78"/>
              </a:rPr>
              <a:t/>
            </a:r>
            <a:br>
              <a:rPr lang="en-US" sz="2400" dirty="0">
                <a:solidFill>
                  <a:srgbClr val="FFC000"/>
                </a:solidFill>
                <a:effectLst/>
                <a:cs typeface="B Nazanin" panose="00000400000000000000" pitchFamily="2" charset="-78"/>
              </a:rPr>
            </a:b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164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445624" cy="5688632"/>
          </a:xfrm>
        </p:spPr>
        <p:txBody>
          <a:bodyPr/>
          <a:lstStyle/>
          <a:p>
            <a:pPr algn="r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تعریف</a:t>
            </a:r>
          </a:p>
          <a:p>
            <a:pPr marL="46037" indent="0" algn="justLow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بر مبناي تعريفي كه " ايكوم " از موزه مي دهد ، موزه عبارت است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مكـان گردآوري ، نگهـداري ، مطالعه ، بررسي كردن و به   نمايش گذاشتن نعمتهاي فرهنگي يا طبيعي به منظور آموزش ، پژوهش و ارزش دادن به اين مجموعه ها و  لذت بردن از  آنها .  نام موزه از لغت فرانسوي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r>
              <a:rPr lang="en-U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Musee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گرفته شده و به معني مكاني است كه مجموعه بزرگي از آثار باستاني و صنعتي و چيزهاي گرانبها را درآن به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معرض نمايش مي گذارند و دانشمندان ، پژوهشگران ، هنرمندان و... از آن استفاده مي كنند. كلمه موزه را فرانسويان از لغت يوناني گرفته اند . موزه نام تپه اي در آتن بود كه در آن عبادتگاهي براي موزه ( الهه يوناني ) قرار داشت . امروزه در كشورهاي مختلف جهان موزه هاي متعدد آثار باستاني، مردم شناسي، طبيعي، حيوانات ، وحوش و ... ، مجموعه ي تاريخي آن كشورها را بازگو مي كند. فرهنگ و تمدن هر قوم و ملتي از طريق اشياء و وسايلي كه در موزه ها جمع آوري شده ، شناخته مي شود. يكي از راههاي شناخت اقوام گذشته و آشـنايي با     نحوه ي زندگي آنها ، از طريق موزه ها به دانش آموزان و دانشجويان آموزش داده مي شود.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  <a:t/>
            </a:r>
            <a:b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Nazanin" pitchFamily="2" charset="-78"/>
              </a:rPr>
            </a:b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233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708525"/>
          </a:xfrm>
        </p:spPr>
        <p:txBody>
          <a:bodyPr/>
          <a:lstStyle/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B Nazanin" pitchFamily="2" charset="-78"/>
              </a:rPr>
              <a:t>.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وظیفه موزه: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یكی از مهمترین وظایف یك موزه برقرار كردن ارتباط فرهنگی بازدید كننده با شیء به نمایش در آمده است. در حقیقت باید كوشید تا همان ارتباط و حسی را كه بین خالق یك اثر و خود اثر وجود داشته به نوعی دیگر به بازدیدكنندگان منتقل نموده كه البته این امری دور از دسترس نیست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انواع </a:t>
            </a:r>
            <a:r>
              <a:rPr lang="fa-I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: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گونه بندي اولیه‌ای كه در بسياري از کشورها هنوز متداول است و همچنان در اسامي كميته‌هاي تخصصي ايكوم دیده می‌شود، تمايز بين موزه‌هاي صنایع دستی، هنرهاي كاربردي، تاريخ، مردم شناسي، علوم طبيعي، دانش و فناوري، موزه‌هاي منطقه اي، محلي و موزه‌هاي تخصصي است. در عين حال سير تحول موزه‌ها از جنگ دوم جهاني به اين سو، بتدريج مرزهاي بين رشته‌ها و مجموعه‌ها را از ميان برداشته است. اكنون موجه‌تر به نظر مي‌رسد كه موزه‌ها را به انواع زير تقسيم كنيم 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4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419872" y="1124744"/>
            <a:ext cx="4572000" cy="33737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موزه‌هاي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تاريخي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موزه‌هاي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تخصصي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 موزه‌هاي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علمي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موزه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هاي فني و صنعتي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 موزه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هاي هنري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95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4708525"/>
          </a:xfrm>
        </p:spPr>
        <p:txBody>
          <a:bodyPr/>
          <a:lstStyle/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</a:t>
            </a: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علمی 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گروه موزه ها فعالترین و دارای بیشترین بازدید کننده در جهان صنعتی هستند و بی شک دارای پیشرفتهای حیاتی و اساسی در زمینه موزه شناسی و موزه نگاری فنون و نحوه ارائه نمایش آثار بوده اند . ارایه خدمات علمی به بازدید کننده در این موزه ها از راههای گوناگون و بر اساس چند عامل مختلف است . مجموعه آثار طبیعی مانند مجموعه های زمین شناسی ، گیاه شناسی ، زیست شناسی و ... مجموعه آثار واقعی مانند ابزار و ادوات و ماشینهای گوناگون از قدیمی ترین دوران تا عصر حاضر در تمامی زمینه های علوم مانند ، علوم محض و علوم تجربی ، نقشه های مختلف بخصوص زیست نما (دیوراما)، مجسمه ماکت و مدلهای متحرک، نمایشگاهها و کارهای توجیهی، مانند تمرین با ابزارهای فیزیکی ، که بازدید کننده خود نیز در اجرای آن شرکت می نماید، رصدخانه، نمایشگاهها و بازدیدهای میدانی .با استفاده و ترکیب این عوامل است که موزه، آگاهی های لازم را برای مخاطبان خود تدارک و ارایه می نماید . میدان فعالیت موزه های علوم گسترده است ولی به طور کلی آنها در دو نظام علوم طبیعی و علوم و فنون قرار می گیرند که هر یک خود دارای زیر مجموعه های متعددی هستند 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0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4708525"/>
          </a:xfrm>
        </p:spPr>
        <p:txBody>
          <a:bodyPr/>
          <a:lstStyle/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موزه های علوم طبیعی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 موزه اشتیاق انسان را به درک و تحسین طبیعت بر انگیخته ، همگان را به حفظ و حراست آن ترغیب می کند و همچنین محیط زیست طبیعی انسان را در یک بستر اکولوژیکی و تاریخی در معرض دید بازدید کننده قرارداده ، ماهیت تکامل طبیعت و انسان را به زبان ساده و قابل فهم برای تمامی گروههای اجتماعی به نمایش در می آورد . این موزه ها با مجموعه های متنوع چند میلیونی خود امکانات وسیعی را در اختیار پژوهشگران در سطوح مختلف قرار می دهد .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علوم طبیعی در زمینه های زمین شناسی ، دیرینه شناسی ، زیست شناسی ، گیاه شناسی ، اکولوژی و انسان شناسی   ( آنتروپولوژی ) فعالیت دارند . بخش آنتروپولوژی این موزه ها نمونه های مردم شناسی و قوم شناسی و باستان شناسی را نیز گرد آوری می نمایند، در پاره ای از موزه های تاریخ علوم طبیعی و محیط و یا انسان شناسی ( آنتروپولوژی ) مجموعه با دید هنرهای کاربردی نیز تنظیم می گردد؛ مانند اقتصاد کشاورزی ، اقتصاد گیاه شناسی ، در مجموعه های زیست شناسی موضوع هایی چون بیولوژی انسانی بهداشت و بهداشت محیط مطرح می شود . موزه های مردم شناسی نیز در این زمینه می توانند در میدان محدودی فعالیت داشته باشند . اماکن طبیعی نیز چون موزه های علوم طبیعی مانند غارهای طبیعی ، آتشفشانها ، محل سنگواره ها ، پارکهای طبیعی ...همراه با اطلاعات علمی و تاریخی در اختیار بازدید کننده ها قرار می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گیرند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476672"/>
            <a:ext cx="930627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تاریخ طبیعی یکی از موزه هایی است که جایگاه مهمی درآموزش عمومی دارد. دراین مکان نمونه هایی گرد آوری می شوند که چه از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لحـاظ تاریخـی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چه از نظر زنده یا غیر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زنـده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بودن، بخشی از تاریخ زمین را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تشـکیل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دهند و متعلق به میراث طبیعی و فرهنگی بشر می باشند. موزه های تاریخ طبیعی میتوانند از طریق نمایشگاهها و فعالیت های آموزشی و اطلاعات نهفته درمجموعه ها و در واقع کارشناسان خود از طرفی به مسئولین تدوین آیین نامه های زیست محیطی کشورها و از سوی دیگر به مردم عادی دانش لازم را انتقال دهند.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45840" y="2780928"/>
            <a:ext cx="8229600" cy="2548285"/>
          </a:xfrm>
        </p:spPr>
        <p:txBody>
          <a:bodyPr/>
          <a:lstStyle/>
          <a:p>
            <a:pPr marL="457200" algn="justLow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موزه های تاریخی 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46037" indent="0" algn="justLow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آثار و اشیای قدیمی را که می توانند گویای زمینه و پیشینه مردم شناسی و باستان شناسی و تاریخی باشند در خود جای داده اند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457200" algn="justLow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موزه های تخصصی 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46037" indent="0" algn="justLow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2  Nazanin" panose="00000400000000000000" pitchFamily="2" charset="-78"/>
              </a:rPr>
              <a:t>آثار تاریخی ، هنری و فنی را به مناسبت های ویژه در معرض دید مردم قرار می دهند . دو نوع این موزه ها را به " موزه در هوای آزاد " و " موزه محلی " موسوم کرده اند 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2  Nazanin" panose="00000400000000000000" pitchFamily="2" charset="-78"/>
            </a:endParaRPr>
          </a:p>
          <a:p>
            <a:pPr marL="457200" algn="justLow" rtl="1">
              <a:lnSpc>
                <a:spcPct val="130000"/>
              </a:lnSpc>
              <a:spcAft>
                <a:spcPts val="1000"/>
              </a:spcAft>
            </a:pPr>
            <a:endParaRPr lang="en-US" sz="20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864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2548285"/>
          </a:xfrm>
        </p:spPr>
        <p:txBody>
          <a:bodyPr/>
          <a:lstStyle/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های فنی و صنعتی 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ساخته های فنی و صنعتی انسان را در زمینه های اختراعات ، اکتشافات ، وسایل نقلیه ، ماشین آلات و مانند آنها را به نمایش می گذارند و به نام های موره اختراعات ، موزه اکتشافات ، موزه ماشین آلات و موزه وسایل نقلیه و غیره مرسوم شده اند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 rtl="1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موزه های هنری: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6037" indent="0" algn="just" rtl="1">
              <a:lnSpc>
                <a:spcPct val="130000"/>
              </a:lnSpc>
              <a:spcAft>
                <a:spcPts val="1000"/>
              </a:spcAft>
              <a:buNone/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آثار و اشیای زیبایی درباره نقاشی ، معماری و مجسمه سازی و غیره را گرد آوری می کنند و آنها را به موزه های نقاشی ، معماری و مجسمه سازی ، هنرهای تزيینی و صنایع دستی ، لوازم خانگی ، موزه خط و خطاطی، کتاب و صحافی ، موزه سرامیک و کاشی ، موزه قالی و قالیبافی، موزه کنده کاری و منبت کاری و صنایع چوبی موزه گوهری و سرانجام موزه منسوجات طبقه بندی می کنند 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Low" rtl="1">
              <a:lnSpc>
                <a:spcPct val="130000"/>
              </a:lnSpc>
              <a:spcAft>
                <a:spcPts val="1000"/>
              </a:spcAft>
            </a:pPr>
            <a:endParaRPr lang="en-US" sz="20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7991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_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969</Words>
  <Application>Microsoft Office PowerPoint</Application>
  <PresentationFormat>On-screen Show (4:3)</PresentationFormat>
  <Paragraphs>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2  Nazanin</vt:lpstr>
      <vt:lpstr>Arial</vt:lpstr>
      <vt:lpstr>B Homa</vt:lpstr>
      <vt:lpstr>B Nazanin</vt:lpstr>
      <vt:lpstr>Book Antiqua</vt:lpstr>
      <vt:lpstr>Calibri</vt:lpstr>
      <vt:lpstr>Cambria</vt:lpstr>
      <vt:lpstr>Lucida Sans</vt:lpstr>
      <vt:lpstr>Tahoma</vt:lpstr>
      <vt:lpstr>Times New Roman</vt:lpstr>
      <vt:lpstr>Trebuchet MS</vt:lpstr>
      <vt:lpstr>Wingdings</vt:lpstr>
      <vt:lpstr>Wingdings 2</vt:lpstr>
      <vt:lpstr>Wingdings 3</vt:lpstr>
      <vt:lpstr>10_Apex</vt:lpstr>
      <vt:lpstr> تعریف موزه و معرفی انواع آن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ساختمان اپرای سیدنی The Sydney Opera House</dc:title>
  <dc:creator>bistoon</dc:creator>
  <cp:lastModifiedBy>User</cp:lastModifiedBy>
  <cp:revision>72</cp:revision>
  <dcterms:created xsi:type="dcterms:W3CDTF">2019-05-15T15:00:09Z</dcterms:created>
  <dcterms:modified xsi:type="dcterms:W3CDTF">2020-03-28T15:40:00Z</dcterms:modified>
</cp:coreProperties>
</file>