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22"/>
  </p:notesMasterIdLst>
  <p:handoutMasterIdLst>
    <p:handoutMasterId r:id="rId23"/>
  </p:handoutMasterIdLst>
  <p:sldIdLst>
    <p:sldId id="258" r:id="rId3"/>
    <p:sldId id="259" r:id="rId4"/>
    <p:sldId id="260" r:id="rId5"/>
    <p:sldId id="262" r:id="rId6"/>
    <p:sldId id="263" r:id="rId7"/>
    <p:sldId id="264" r:id="rId8"/>
    <p:sldId id="268" r:id="rId9"/>
    <p:sldId id="265" r:id="rId10"/>
    <p:sldId id="300" r:id="rId11"/>
    <p:sldId id="288" r:id="rId12"/>
    <p:sldId id="301" r:id="rId13"/>
    <p:sldId id="269" r:id="rId14"/>
    <p:sldId id="289" r:id="rId15"/>
    <p:sldId id="303" r:id="rId16"/>
    <p:sldId id="304" r:id="rId17"/>
    <p:sldId id="302" r:id="rId18"/>
    <p:sldId id="305" r:id="rId19"/>
    <p:sldId id="306" r:id="rId20"/>
    <p:sldId id="27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guide id="9"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F"/>
    <a:srgbClr val="CFE3C7"/>
    <a:srgbClr val="FEFBD2"/>
    <a:srgbClr val="EDF3F9"/>
    <a:srgbClr val="E2ECF6"/>
    <a:srgbClr val="CFDFF1"/>
    <a:srgbClr val="E8F0F8"/>
    <a:srgbClr val="EBF2F9"/>
    <a:srgbClr val="B8D0EA"/>
    <a:srgbClr val="A6C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182" autoAdjust="0"/>
  </p:normalViewPr>
  <p:slideViewPr>
    <p:cSldViewPr showGuides="1">
      <p:cViewPr varScale="1">
        <p:scale>
          <a:sx n="70" d="100"/>
          <a:sy n="70" d="100"/>
        </p:scale>
        <p:origin x="654" y="72"/>
      </p:cViewPr>
      <p:guideLst>
        <p:guide orient="horz" pos="2160"/>
        <p:guide orient="horz" pos="945"/>
        <p:guide orient="horz" pos="3888"/>
        <p:guide orient="horz" pos="192"/>
        <p:guide orient="horz" pos="1072"/>
        <p:guide pos="3839"/>
        <p:guide pos="704"/>
        <p:guide pos="7102"/>
        <p:guide pos="3840"/>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F614C-D18F-4E7B-AA16-D1898703A06E}" type="doc">
      <dgm:prSet loTypeId="urn:microsoft.com/office/officeart/2005/8/layout/radial4" loCatId="relationship" qsTypeId="urn:microsoft.com/office/officeart/2005/8/quickstyle/3d1" qsCatId="3D" csTypeId="urn:microsoft.com/office/officeart/2005/8/colors/colorful5" csCatId="colorful" phldr="1"/>
      <dgm:spPr/>
      <dgm:t>
        <a:bodyPr/>
        <a:lstStyle/>
        <a:p>
          <a:pPr rtl="1"/>
          <a:endParaRPr lang="fa-IR"/>
        </a:p>
      </dgm:t>
    </dgm:pt>
    <dgm:pt modelId="{1367AA1A-B201-4593-A057-09E0BCEB5222}">
      <dgm:prSet phldrT="[Text]"/>
      <dgm:spPr/>
      <dgm:t>
        <a:bodyPr/>
        <a:lstStyle/>
        <a:p>
          <a:pPr rtl="1"/>
          <a:r>
            <a:rPr kumimoji="0" lang="fa-IR" b="1" i="0" u="none" strike="noStrike" cap="none" spc="0" normalizeH="0" baseline="0" noProof="0" dirty="0" smtClean="0">
              <a:ln w="11430"/>
              <a:effectLst>
                <a:outerShdw blurRad="50800" dist="39000" dir="5460000" algn="tl">
                  <a:srgbClr val="000000">
                    <a:alpha val="38000"/>
                  </a:srgbClr>
                </a:outerShdw>
              </a:effectLst>
              <a:uLnTx/>
              <a:uFillTx/>
              <a:latin typeface="+mj-lt"/>
              <a:ea typeface="+mj-ea"/>
              <a:cs typeface="B Koodak" pitchFamily="2" charset="-78"/>
            </a:rPr>
            <a:t>کنترل های اطمینان بخش پردازش جامع</a:t>
          </a:r>
          <a:endParaRPr lang="fa-IR" dirty="0"/>
        </a:p>
      </dgm:t>
    </dgm:pt>
    <dgm:pt modelId="{1505161A-1F7B-4C74-A541-F32E02E76936}" type="parTrans" cxnId="{81D89075-D2B8-4F54-BFFB-20FAAEB0408D}">
      <dgm:prSet/>
      <dgm:spPr/>
      <dgm:t>
        <a:bodyPr/>
        <a:lstStyle/>
        <a:p>
          <a:pPr rtl="1"/>
          <a:endParaRPr lang="fa-IR"/>
        </a:p>
      </dgm:t>
    </dgm:pt>
    <dgm:pt modelId="{5627753D-DC6F-4586-B0F8-853097AEBE19}" type="sibTrans" cxnId="{81D89075-D2B8-4F54-BFFB-20FAAEB0408D}">
      <dgm:prSet/>
      <dgm:spPr/>
      <dgm:t>
        <a:bodyPr/>
        <a:lstStyle/>
        <a:p>
          <a:pPr rtl="1"/>
          <a:endParaRPr lang="fa-IR"/>
        </a:p>
      </dgm:t>
    </dgm:pt>
    <dgm:pt modelId="{46390BE6-CC4F-46BE-89EF-48A6C60B81D2}">
      <dgm:prSet phldrT="[Text]" custT="1"/>
      <dgm:spPr/>
      <dgm:t>
        <a:bodyPr/>
        <a:lstStyle/>
        <a:p>
          <a:pPr rtl="1"/>
          <a:r>
            <a:rPr lang="fa-IR" sz="2800" b="1" dirty="0" smtClean="0">
              <a:cs typeface="B Kamran" pitchFamily="2" charset="-78"/>
            </a:rPr>
            <a:t>کنترل های ورودی</a:t>
          </a:r>
          <a:endParaRPr lang="fa-IR" sz="2800" b="1" dirty="0">
            <a:cs typeface="B Kamran" pitchFamily="2" charset="-78"/>
          </a:endParaRPr>
        </a:p>
      </dgm:t>
    </dgm:pt>
    <dgm:pt modelId="{5018BCC7-5990-44A4-8350-92E341335CB8}" type="parTrans" cxnId="{F531AE36-DAD0-48CD-88F9-BC5856B0587D}">
      <dgm:prSet/>
      <dgm:spPr/>
      <dgm:t>
        <a:bodyPr/>
        <a:lstStyle/>
        <a:p>
          <a:pPr rtl="1"/>
          <a:endParaRPr lang="fa-IR"/>
        </a:p>
      </dgm:t>
    </dgm:pt>
    <dgm:pt modelId="{739CBE5F-CF96-4069-B1D7-31373968E3E9}" type="sibTrans" cxnId="{F531AE36-DAD0-48CD-88F9-BC5856B0587D}">
      <dgm:prSet/>
      <dgm:spPr/>
      <dgm:t>
        <a:bodyPr/>
        <a:lstStyle/>
        <a:p>
          <a:pPr rtl="1"/>
          <a:endParaRPr lang="fa-IR"/>
        </a:p>
      </dgm:t>
    </dgm:pt>
    <dgm:pt modelId="{4D082021-6C66-4743-BBFD-FB101BE4EA4B}">
      <dgm:prSet phldrT="[Text]" custT="1"/>
      <dgm:spPr/>
      <dgm:t>
        <a:bodyPr/>
        <a:lstStyle/>
        <a:p>
          <a:pPr rtl="1"/>
          <a:r>
            <a:rPr lang="fa-IR" sz="2800" b="1" dirty="0" smtClean="0">
              <a:cs typeface="B Kamran" pitchFamily="2" charset="-78"/>
            </a:rPr>
            <a:t>کنترل های ذخیره سازی و پردازش فایل ها</a:t>
          </a:r>
          <a:endParaRPr lang="fa-IR" sz="2800" b="1" dirty="0">
            <a:cs typeface="B Kamran" pitchFamily="2" charset="-78"/>
          </a:endParaRPr>
        </a:p>
      </dgm:t>
    </dgm:pt>
    <dgm:pt modelId="{A95980C5-99BF-4D2D-A3AC-317BCBEAF557}" type="parTrans" cxnId="{61436CD0-883B-45B8-B366-E2EF7C8F18B0}">
      <dgm:prSet/>
      <dgm:spPr/>
      <dgm:t>
        <a:bodyPr/>
        <a:lstStyle/>
        <a:p>
          <a:pPr rtl="1"/>
          <a:endParaRPr lang="fa-IR"/>
        </a:p>
      </dgm:t>
    </dgm:pt>
    <dgm:pt modelId="{720F7A06-F79B-4C24-A620-6EECB4478725}" type="sibTrans" cxnId="{61436CD0-883B-45B8-B366-E2EF7C8F18B0}">
      <dgm:prSet/>
      <dgm:spPr/>
      <dgm:t>
        <a:bodyPr/>
        <a:lstStyle/>
        <a:p>
          <a:pPr rtl="1"/>
          <a:endParaRPr lang="fa-IR"/>
        </a:p>
      </dgm:t>
    </dgm:pt>
    <dgm:pt modelId="{AEC63618-19C4-4D28-A74F-7F0B385F966A}">
      <dgm:prSet phldrT="[Text]" custT="1"/>
      <dgm:spPr/>
      <dgm:t>
        <a:bodyPr/>
        <a:lstStyle/>
        <a:p>
          <a:pPr rtl="1"/>
          <a:r>
            <a:rPr lang="fa-IR" sz="2800" b="1" dirty="0" smtClean="0">
              <a:cs typeface="B Kamran" pitchFamily="2" charset="-78"/>
            </a:rPr>
            <a:t>کنترل های ستاده های سیستم</a:t>
          </a:r>
          <a:endParaRPr lang="fa-IR" sz="2800" b="1" dirty="0">
            <a:cs typeface="B Kamran" pitchFamily="2" charset="-78"/>
          </a:endParaRPr>
        </a:p>
      </dgm:t>
    </dgm:pt>
    <dgm:pt modelId="{BD4FEBE5-0B05-404B-9E6C-1688E5F25A86}" type="parTrans" cxnId="{8F00AB36-EBCC-4152-973E-CE393F0D20AC}">
      <dgm:prSet/>
      <dgm:spPr/>
      <dgm:t>
        <a:bodyPr/>
        <a:lstStyle/>
        <a:p>
          <a:pPr rtl="1"/>
          <a:endParaRPr lang="fa-IR"/>
        </a:p>
      </dgm:t>
    </dgm:pt>
    <dgm:pt modelId="{93D36B2C-23D0-4193-8150-0892BCC58528}" type="sibTrans" cxnId="{8F00AB36-EBCC-4152-973E-CE393F0D20AC}">
      <dgm:prSet/>
      <dgm:spPr/>
      <dgm:t>
        <a:bodyPr/>
        <a:lstStyle/>
        <a:p>
          <a:pPr rtl="1"/>
          <a:endParaRPr lang="fa-IR"/>
        </a:p>
      </dgm:t>
    </dgm:pt>
    <dgm:pt modelId="{4A3F9F20-F344-4E11-A2BC-C210B31929DD}" type="pres">
      <dgm:prSet presAssocID="{268F614C-D18F-4E7B-AA16-D1898703A06E}" presName="cycle" presStyleCnt="0">
        <dgm:presLayoutVars>
          <dgm:chMax val="1"/>
          <dgm:dir val="rev"/>
          <dgm:animLvl val="ctr"/>
          <dgm:resizeHandles val="exact"/>
        </dgm:presLayoutVars>
      </dgm:prSet>
      <dgm:spPr/>
      <dgm:t>
        <a:bodyPr/>
        <a:lstStyle/>
        <a:p>
          <a:pPr rtl="1"/>
          <a:endParaRPr lang="fa-IR"/>
        </a:p>
      </dgm:t>
    </dgm:pt>
    <dgm:pt modelId="{FC2CB1B7-F663-4AD9-907F-E8D86A0976BC}" type="pres">
      <dgm:prSet presAssocID="{1367AA1A-B201-4593-A057-09E0BCEB5222}" presName="centerShape" presStyleLbl="node0" presStyleIdx="0" presStyleCnt="1"/>
      <dgm:spPr/>
      <dgm:t>
        <a:bodyPr/>
        <a:lstStyle/>
        <a:p>
          <a:pPr rtl="1"/>
          <a:endParaRPr lang="fa-IR"/>
        </a:p>
      </dgm:t>
    </dgm:pt>
    <dgm:pt modelId="{B22BDD77-7E18-4653-9FF5-BD0BC33D0912}" type="pres">
      <dgm:prSet presAssocID="{5018BCC7-5990-44A4-8350-92E341335CB8}" presName="parTrans" presStyleLbl="bgSibTrans2D1" presStyleIdx="0" presStyleCnt="3"/>
      <dgm:spPr/>
      <dgm:t>
        <a:bodyPr/>
        <a:lstStyle/>
        <a:p>
          <a:pPr rtl="1"/>
          <a:endParaRPr lang="fa-IR"/>
        </a:p>
      </dgm:t>
    </dgm:pt>
    <dgm:pt modelId="{75752C4C-D539-49C7-902F-06C8757CAAA9}" type="pres">
      <dgm:prSet presAssocID="{46390BE6-CC4F-46BE-89EF-48A6C60B81D2}" presName="node" presStyleLbl="node1" presStyleIdx="0" presStyleCnt="3">
        <dgm:presLayoutVars>
          <dgm:bulletEnabled val="1"/>
        </dgm:presLayoutVars>
      </dgm:prSet>
      <dgm:spPr/>
      <dgm:t>
        <a:bodyPr/>
        <a:lstStyle/>
        <a:p>
          <a:pPr rtl="1"/>
          <a:endParaRPr lang="fa-IR"/>
        </a:p>
      </dgm:t>
    </dgm:pt>
    <dgm:pt modelId="{E49E128D-5653-43C6-9CFE-627926E3A4ED}" type="pres">
      <dgm:prSet presAssocID="{A95980C5-99BF-4D2D-A3AC-317BCBEAF557}" presName="parTrans" presStyleLbl="bgSibTrans2D1" presStyleIdx="1" presStyleCnt="3"/>
      <dgm:spPr/>
      <dgm:t>
        <a:bodyPr/>
        <a:lstStyle/>
        <a:p>
          <a:pPr rtl="1"/>
          <a:endParaRPr lang="fa-IR"/>
        </a:p>
      </dgm:t>
    </dgm:pt>
    <dgm:pt modelId="{E7B7577F-78CC-4153-AF5B-F92E2618B024}" type="pres">
      <dgm:prSet presAssocID="{4D082021-6C66-4743-BBFD-FB101BE4EA4B}" presName="node" presStyleLbl="node1" presStyleIdx="1" presStyleCnt="3">
        <dgm:presLayoutVars>
          <dgm:bulletEnabled val="1"/>
        </dgm:presLayoutVars>
      </dgm:prSet>
      <dgm:spPr/>
      <dgm:t>
        <a:bodyPr/>
        <a:lstStyle/>
        <a:p>
          <a:pPr rtl="1"/>
          <a:endParaRPr lang="fa-IR"/>
        </a:p>
      </dgm:t>
    </dgm:pt>
    <dgm:pt modelId="{80041E02-9DCB-4E73-921A-7BC363B400AC}" type="pres">
      <dgm:prSet presAssocID="{BD4FEBE5-0B05-404B-9E6C-1688E5F25A86}" presName="parTrans" presStyleLbl="bgSibTrans2D1" presStyleIdx="2" presStyleCnt="3"/>
      <dgm:spPr/>
      <dgm:t>
        <a:bodyPr/>
        <a:lstStyle/>
        <a:p>
          <a:pPr rtl="1"/>
          <a:endParaRPr lang="fa-IR"/>
        </a:p>
      </dgm:t>
    </dgm:pt>
    <dgm:pt modelId="{094F7FB1-86F6-47B8-B02E-18D137DF6E04}" type="pres">
      <dgm:prSet presAssocID="{AEC63618-19C4-4D28-A74F-7F0B385F966A}" presName="node" presStyleLbl="node1" presStyleIdx="2" presStyleCnt="3">
        <dgm:presLayoutVars>
          <dgm:bulletEnabled val="1"/>
        </dgm:presLayoutVars>
      </dgm:prSet>
      <dgm:spPr/>
      <dgm:t>
        <a:bodyPr/>
        <a:lstStyle/>
        <a:p>
          <a:pPr rtl="1"/>
          <a:endParaRPr lang="fa-IR"/>
        </a:p>
      </dgm:t>
    </dgm:pt>
  </dgm:ptLst>
  <dgm:cxnLst>
    <dgm:cxn modelId="{8F00AB36-EBCC-4152-973E-CE393F0D20AC}" srcId="{1367AA1A-B201-4593-A057-09E0BCEB5222}" destId="{AEC63618-19C4-4D28-A74F-7F0B385F966A}" srcOrd="2" destOrd="0" parTransId="{BD4FEBE5-0B05-404B-9E6C-1688E5F25A86}" sibTransId="{93D36B2C-23D0-4193-8150-0892BCC58528}"/>
    <dgm:cxn modelId="{D816DF11-2CC3-4F9A-9164-8B47896CBFC0}" type="presOf" srcId="{5018BCC7-5990-44A4-8350-92E341335CB8}" destId="{B22BDD77-7E18-4653-9FF5-BD0BC33D0912}" srcOrd="0" destOrd="0" presId="urn:microsoft.com/office/officeart/2005/8/layout/radial4"/>
    <dgm:cxn modelId="{F531AE36-DAD0-48CD-88F9-BC5856B0587D}" srcId="{1367AA1A-B201-4593-A057-09E0BCEB5222}" destId="{46390BE6-CC4F-46BE-89EF-48A6C60B81D2}" srcOrd="0" destOrd="0" parTransId="{5018BCC7-5990-44A4-8350-92E341335CB8}" sibTransId="{739CBE5F-CF96-4069-B1D7-31373968E3E9}"/>
    <dgm:cxn modelId="{B2EB67A0-3864-4319-8AFA-9E004A3015EC}" type="presOf" srcId="{AEC63618-19C4-4D28-A74F-7F0B385F966A}" destId="{094F7FB1-86F6-47B8-B02E-18D137DF6E04}" srcOrd="0" destOrd="0" presId="urn:microsoft.com/office/officeart/2005/8/layout/radial4"/>
    <dgm:cxn modelId="{021554CF-D90F-4B17-9985-FA5B158247A4}" type="presOf" srcId="{A95980C5-99BF-4D2D-A3AC-317BCBEAF557}" destId="{E49E128D-5653-43C6-9CFE-627926E3A4ED}" srcOrd="0" destOrd="0" presId="urn:microsoft.com/office/officeart/2005/8/layout/radial4"/>
    <dgm:cxn modelId="{61436CD0-883B-45B8-B366-E2EF7C8F18B0}" srcId="{1367AA1A-B201-4593-A057-09E0BCEB5222}" destId="{4D082021-6C66-4743-BBFD-FB101BE4EA4B}" srcOrd="1" destOrd="0" parTransId="{A95980C5-99BF-4D2D-A3AC-317BCBEAF557}" sibTransId="{720F7A06-F79B-4C24-A620-6EECB4478725}"/>
    <dgm:cxn modelId="{F07A7BA7-BD55-47D6-B9B5-5075120D62B9}" type="presOf" srcId="{4D082021-6C66-4743-BBFD-FB101BE4EA4B}" destId="{E7B7577F-78CC-4153-AF5B-F92E2618B024}" srcOrd="0" destOrd="0" presId="urn:microsoft.com/office/officeart/2005/8/layout/radial4"/>
    <dgm:cxn modelId="{5FC6D7CE-8661-4835-A854-E794FCEF20B8}" type="presOf" srcId="{BD4FEBE5-0B05-404B-9E6C-1688E5F25A86}" destId="{80041E02-9DCB-4E73-921A-7BC363B400AC}" srcOrd="0" destOrd="0" presId="urn:microsoft.com/office/officeart/2005/8/layout/radial4"/>
    <dgm:cxn modelId="{3A6690F0-8805-48C7-B72F-EF367B63DAC4}" type="presOf" srcId="{1367AA1A-B201-4593-A057-09E0BCEB5222}" destId="{FC2CB1B7-F663-4AD9-907F-E8D86A0976BC}" srcOrd="0" destOrd="0" presId="urn:microsoft.com/office/officeart/2005/8/layout/radial4"/>
    <dgm:cxn modelId="{81D89075-D2B8-4F54-BFFB-20FAAEB0408D}" srcId="{268F614C-D18F-4E7B-AA16-D1898703A06E}" destId="{1367AA1A-B201-4593-A057-09E0BCEB5222}" srcOrd="0" destOrd="0" parTransId="{1505161A-1F7B-4C74-A541-F32E02E76936}" sibTransId="{5627753D-DC6F-4586-B0F8-853097AEBE19}"/>
    <dgm:cxn modelId="{556693F0-EF8B-4E84-90DA-5F91ED776D61}" type="presOf" srcId="{46390BE6-CC4F-46BE-89EF-48A6C60B81D2}" destId="{75752C4C-D539-49C7-902F-06C8757CAAA9}" srcOrd="0" destOrd="0" presId="urn:microsoft.com/office/officeart/2005/8/layout/radial4"/>
    <dgm:cxn modelId="{4A975212-FE09-4F68-B42B-CFC970A644FD}" type="presOf" srcId="{268F614C-D18F-4E7B-AA16-D1898703A06E}" destId="{4A3F9F20-F344-4E11-A2BC-C210B31929DD}" srcOrd="0" destOrd="0" presId="urn:microsoft.com/office/officeart/2005/8/layout/radial4"/>
    <dgm:cxn modelId="{2BE66081-BEFE-4FBC-9625-C2AF8829435F}" type="presParOf" srcId="{4A3F9F20-F344-4E11-A2BC-C210B31929DD}" destId="{FC2CB1B7-F663-4AD9-907F-E8D86A0976BC}" srcOrd="0" destOrd="0" presId="urn:microsoft.com/office/officeart/2005/8/layout/radial4"/>
    <dgm:cxn modelId="{DAF1A360-E685-4A3B-BD43-3838B8EC0E83}" type="presParOf" srcId="{4A3F9F20-F344-4E11-A2BC-C210B31929DD}" destId="{B22BDD77-7E18-4653-9FF5-BD0BC33D0912}" srcOrd="1" destOrd="0" presId="urn:microsoft.com/office/officeart/2005/8/layout/radial4"/>
    <dgm:cxn modelId="{9D91407E-9EB7-47D4-A358-79A1E526AF04}" type="presParOf" srcId="{4A3F9F20-F344-4E11-A2BC-C210B31929DD}" destId="{75752C4C-D539-49C7-902F-06C8757CAAA9}" srcOrd="2" destOrd="0" presId="urn:microsoft.com/office/officeart/2005/8/layout/radial4"/>
    <dgm:cxn modelId="{B2B26719-3932-4998-B336-627016990C1E}" type="presParOf" srcId="{4A3F9F20-F344-4E11-A2BC-C210B31929DD}" destId="{E49E128D-5653-43C6-9CFE-627926E3A4ED}" srcOrd="3" destOrd="0" presId="urn:microsoft.com/office/officeart/2005/8/layout/radial4"/>
    <dgm:cxn modelId="{5FC696CE-0C04-4A0C-8C32-8F2AF45863BA}" type="presParOf" srcId="{4A3F9F20-F344-4E11-A2BC-C210B31929DD}" destId="{E7B7577F-78CC-4153-AF5B-F92E2618B024}" srcOrd="4" destOrd="0" presId="urn:microsoft.com/office/officeart/2005/8/layout/radial4"/>
    <dgm:cxn modelId="{A4E2FDF3-68E0-41C3-BD62-E6FDFFFC4ACA}" type="presParOf" srcId="{4A3F9F20-F344-4E11-A2BC-C210B31929DD}" destId="{80041E02-9DCB-4E73-921A-7BC363B400AC}" srcOrd="5" destOrd="0" presId="urn:microsoft.com/office/officeart/2005/8/layout/radial4"/>
    <dgm:cxn modelId="{3ACB5A0F-AF83-400A-8DF9-096F66EBB519}" type="presParOf" srcId="{4A3F9F20-F344-4E11-A2BC-C210B31929DD}" destId="{094F7FB1-86F6-47B8-B02E-18D137DF6E0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B621E-0E38-4D12-8BEB-1CABDD03892F}" type="doc">
      <dgm:prSet loTypeId="urn:microsoft.com/office/officeart/2005/8/layout/vList4#1" loCatId="list" qsTypeId="urn:microsoft.com/office/officeart/2005/8/quickstyle/simple1" qsCatId="simple" csTypeId="urn:microsoft.com/office/officeart/2005/8/colors/accent4_5" csCatId="accent4" phldr="1"/>
      <dgm:spPr/>
      <dgm:t>
        <a:bodyPr/>
        <a:lstStyle/>
        <a:p>
          <a:pPr rtl="1"/>
          <a:endParaRPr lang="fa-IR"/>
        </a:p>
      </dgm:t>
    </dgm:pt>
    <dgm:pt modelId="{693D1575-576A-43ED-8A70-36F5F863DA62}">
      <dgm:prSet phldrT="[Text]" custT="1"/>
      <dgm:spPr/>
      <dgm:t>
        <a:bodyPr/>
        <a:lstStyle/>
        <a:p>
          <a:pPr rtl="1"/>
          <a:r>
            <a:rPr lang="fa-IR" sz="2000" b="1" dirty="0" smtClean="0">
              <a:cs typeface="B Zar" pitchFamily="2" charset="-78"/>
            </a:rPr>
            <a:t>کنترل داده های اولیه</a:t>
          </a:r>
          <a:endParaRPr lang="fa-IR" sz="2000" b="1" dirty="0">
            <a:cs typeface="B Zar" pitchFamily="2" charset="-78"/>
          </a:endParaRPr>
        </a:p>
      </dgm:t>
    </dgm:pt>
    <dgm:pt modelId="{B54E9F6F-FDF5-4B88-A069-1A66B2766E52}" type="parTrans" cxnId="{BC6AE2DD-DC8E-4C4B-B455-74DAE4889803}">
      <dgm:prSet/>
      <dgm:spPr/>
      <dgm:t>
        <a:bodyPr/>
        <a:lstStyle/>
        <a:p>
          <a:pPr rtl="1"/>
          <a:endParaRPr lang="fa-IR" sz="2000">
            <a:cs typeface="B Zar" pitchFamily="2" charset="-78"/>
          </a:endParaRPr>
        </a:p>
      </dgm:t>
    </dgm:pt>
    <dgm:pt modelId="{FC6DDF17-6B1B-43B3-B4C1-30A8F3A1211D}" type="sibTrans" cxnId="{BC6AE2DD-DC8E-4C4B-B455-74DAE4889803}">
      <dgm:prSet/>
      <dgm:spPr/>
      <dgm:t>
        <a:bodyPr/>
        <a:lstStyle/>
        <a:p>
          <a:pPr rtl="1"/>
          <a:endParaRPr lang="fa-IR" sz="2000">
            <a:cs typeface="B Zar" pitchFamily="2" charset="-78"/>
          </a:endParaRPr>
        </a:p>
      </dgm:t>
    </dgm:pt>
    <dgm:pt modelId="{B393A9A2-906B-44A8-8D54-0FF46B2558B0}">
      <dgm:prSet phldrT="[Text]" custT="1"/>
      <dgm:spPr/>
      <dgm:t>
        <a:bodyPr/>
        <a:lstStyle/>
        <a:p>
          <a:pPr rtl="1"/>
          <a:r>
            <a:rPr lang="fa-IR" sz="2000" b="1" dirty="0" smtClean="0">
              <a:cs typeface="B Zar" pitchFamily="2" charset="-78"/>
            </a:rPr>
            <a:t>کنترل اعتبار داده های</a:t>
          </a:r>
        </a:p>
        <a:p>
          <a:pPr rtl="1"/>
          <a:r>
            <a:rPr lang="fa-IR" sz="2000" b="1" dirty="0" smtClean="0">
              <a:cs typeface="B Zar" pitchFamily="2" charset="-78"/>
            </a:rPr>
            <a:t> ورودی در سطح فیلد</a:t>
          </a:r>
          <a:endParaRPr lang="fa-IR" sz="2000" b="1" dirty="0">
            <a:cs typeface="B Zar" pitchFamily="2" charset="-78"/>
          </a:endParaRPr>
        </a:p>
      </dgm:t>
    </dgm:pt>
    <dgm:pt modelId="{F242D94B-6C38-46DB-A920-E71C883B9B0A}" type="parTrans" cxnId="{355514AA-733A-4863-A549-C0E3DD59D6EC}">
      <dgm:prSet/>
      <dgm:spPr/>
      <dgm:t>
        <a:bodyPr/>
        <a:lstStyle/>
        <a:p>
          <a:pPr rtl="1"/>
          <a:endParaRPr lang="fa-IR" sz="2000">
            <a:cs typeface="B Zar" pitchFamily="2" charset="-78"/>
          </a:endParaRPr>
        </a:p>
      </dgm:t>
    </dgm:pt>
    <dgm:pt modelId="{37EA6DF3-7991-4E43-8E4C-B65D95FF7049}" type="sibTrans" cxnId="{355514AA-733A-4863-A549-C0E3DD59D6EC}">
      <dgm:prSet/>
      <dgm:spPr/>
      <dgm:t>
        <a:bodyPr/>
        <a:lstStyle/>
        <a:p>
          <a:pPr rtl="1"/>
          <a:endParaRPr lang="fa-IR" sz="2000">
            <a:cs typeface="B Zar" pitchFamily="2" charset="-78"/>
          </a:endParaRPr>
        </a:p>
      </dgm:t>
    </dgm:pt>
    <dgm:pt modelId="{AF655F85-25FC-4069-86DA-6323EE438A76}">
      <dgm:prSet phldrT="[Text]" custT="1"/>
      <dgm:spPr/>
      <dgm:t>
        <a:bodyPr/>
        <a:lstStyle/>
        <a:p>
          <a:pPr rtl="1"/>
          <a:r>
            <a:rPr lang="fa-IR" sz="2000" b="1" dirty="0" smtClean="0">
              <a:cs typeface="B Zar" pitchFamily="2" charset="-78"/>
            </a:rPr>
            <a:t>کنترل اعتبار داده های </a:t>
          </a:r>
        </a:p>
        <a:p>
          <a:pPr rtl="1"/>
          <a:r>
            <a:rPr lang="fa-IR" sz="2000" b="1" dirty="0" smtClean="0">
              <a:cs typeface="B Zar" pitchFamily="2" charset="-78"/>
            </a:rPr>
            <a:t>ورودی در سطح رکورد</a:t>
          </a:r>
          <a:endParaRPr lang="fa-IR" sz="2000" b="1" dirty="0">
            <a:cs typeface="B Zar" pitchFamily="2" charset="-78"/>
          </a:endParaRPr>
        </a:p>
      </dgm:t>
    </dgm:pt>
    <dgm:pt modelId="{C0990C60-8104-4DF8-9FA3-86685DF04BE0}" type="parTrans" cxnId="{34A697F6-5DCB-450D-875B-E5595434A2FB}">
      <dgm:prSet/>
      <dgm:spPr/>
      <dgm:t>
        <a:bodyPr/>
        <a:lstStyle/>
        <a:p>
          <a:pPr rtl="1"/>
          <a:endParaRPr lang="fa-IR" sz="2000">
            <a:cs typeface="B Zar" pitchFamily="2" charset="-78"/>
          </a:endParaRPr>
        </a:p>
      </dgm:t>
    </dgm:pt>
    <dgm:pt modelId="{ABD56AA6-D218-4A65-9DA4-07B3E59F47D4}" type="sibTrans" cxnId="{34A697F6-5DCB-450D-875B-E5595434A2FB}">
      <dgm:prSet/>
      <dgm:spPr/>
      <dgm:t>
        <a:bodyPr/>
        <a:lstStyle/>
        <a:p>
          <a:pPr rtl="1"/>
          <a:endParaRPr lang="fa-IR" sz="2000">
            <a:cs typeface="B Zar" pitchFamily="2" charset="-78"/>
          </a:endParaRPr>
        </a:p>
      </dgm:t>
    </dgm:pt>
    <dgm:pt modelId="{52625E79-FCD0-4F19-8DAF-C8BC7123B4E4}">
      <dgm:prSet phldrT="[Text]" custT="1"/>
      <dgm:spPr/>
      <dgm:t>
        <a:bodyPr/>
        <a:lstStyle/>
        <a:p>
          <a:pPr rtl="1"/>
          <a:r>
            <a:rPr lang="fa-IR" sz="2000" b="1" dirty="0" smtClean="0">
              <a:cs typeface="B Zar" pitchFamily="2" charset="-78"/>
            </a:rPr>
            <a:t>کنترل اعتبار داده های</a:t>
          </a:r>
        </a:p>
        <a:p>
          <a:pPr rtl="1"/>
          <a:r>
            <a:rPr lang="fa-IR" sz="2000" b="1" dirty="0" smtClean="0">
              <a:cs typeface="B Zar" pitchFamily="2" charset="-78"/>
            </a:rPr>
            <a:t> ورودی در سطح فایل</a:t>
          </a:r>
          <a:endParaRPr lang="fa-IR" sz="2000" b="1" dirty="0">
            <a:cs typeface="B Zar" pitchFamily="2" charset="-78"/>
          </a:endParaRPr>
        </a:p>
      </dgm:t>
    </dgm:pt>
    <dgm:pt modelId="{39152D94-FA61-42B1-A4CE-46F3D37FF8D0}" type="parTrans" cxnId="{A1884B8A-FFAC-4423-AEB6-B16144286B98}">
      <dgm:prSet/>
      <dgm:spPr/>
      <dgm:t>
        <a:bodyPr/>
        <a:lstStyle/>
        <a:p>
          <a:pPr rtl="1"/>
          <a:endParaRPr lang="fa-IR" sz="2000">
            <a:cs typeface="B Zar" pitchFamily="2" charset="-78"/>
          </a:endParaRPr>
        </a:p>
      </dgm:t>
    </dgm:pt>
    <dgm:pt modelId="{122A6501-3005-484C-981D-6AD4C6FD0BE0}" type="sibTrans" cxnId="{A1884B8A-FFAC-4423-AEB6-B16144286B98}">
      <dgm:prSet/>
      <dgm:spPr/>
      <dgm:t>
        <a:bodyPr/>
        <a:lstStyle/>
        <a:p>
          <a:pPr rtl="1"/>
          <a:endParaRPr lang="fa-IR" sz="2000">
            <a:cs typeface="B Zar" pitchFamily="2" charset="-78"/>
          </a:endParaRPr>
        </a:p>
      </dgm:t>
    </dgm:pt>
    <dgm:pt modelId="{43337055-6396-4BE1-BBC7-985CAAC6FF3A}" type="pres">
      <dgm:prSet presAssocID="{473B621E-0E38-4D12-8BEB-1CABDD03892F}" presName="linear" presStyleCnt="0">
        <dgm:presLayoutVars>
          <dgm:dir val="rev"/>
          <dgm:resizeHandles val="exact"/>
        </dgm:presLayoutVars>
      </dgm:prSet>
      <dgm:spPr/>
      <dgm:t>
        <a:bodyPr/>
        <a:lstStyle/>
        <a:p>
          <a:pPr rtl="1"/>
          <a:endParaRPr lang="fa-IR"/>
        </a:p>
      </dgm:t>
    </dgm:pt>
    <dgm:pt modelId="{ABC1080D-AA70-4FFE-8296-5A38516A5C5D}" type="pres">
      <dgm:prSet presAssocID="{693D1575-576A-43ED-8A70-36F5F863DA62}" presName="comp" presStyleCnt="0"/>
      <dgm:spPr/>
    </dgm:pt>
    <dgm:pt modelId="{A81FFA38-C4BD-4D6A-AC4C-96E2CB010267}" type="pres">
      <dgm:prSet presAssocID="{693D1575-576A-43ED-8A70-36F5F863DA62}" presName="box" presStyleLbl="node1" presStyleIdx="0" presStyleCnt="4"/>
      <dgm:spPr/>
      <dgm:t>
        <a:bodyPr/>
        <a:lstStyle/>
        <a:p>
          <a:pPr rtl="1"/>
          <a:endParaRPr lang="fa-IR"/>
        </a:p>
      </dgm:t>
    </dgm:pt>
    <dgm:pt modelId="{79916DF2-D7E7-4B9E-A992-2BDBC8EBFBB6}" type="pres">
      <dgm:prSet presAssocID="{693D1575-576A-43ED-8A70-36F5F863DA62}" presName="img" presStyleLbl="fgImgPlace1" presStyleIdx="0" presStyleCnt="4" custScaleX="41421" custScaleY="88986"/>
      <dgm:spPr>
        <a:blipFill rotWithShape="0">
          <a:blip xmlns:r="http://schemas.openxmlformats.org/officeDocument/2006/relationships" r:embed="rId1"/>
          <a:stretch>
            <a:fillRect/>
          </a:stretch>
        </a:blipFill>
      </dgm:spPr>
    </dgm:pt>
    <dgm:pt modelId="{C897486F-6162-42A1-B9AA-B3BFD1379883}" type="pres">
      <dgm:prSet presAssocID="{693D1575-576A-43ED-8A70-36F5F863DA62}" presName="text" presStyleLbl="node1" presStyleIdx="0" presStyleCnt="4">
        <dgm:presLayoutVars>
          <dgm:bulletEnabled val="1"/>
        </dgm:presLayoutVars>
      </dgm:prSet>
      <dgm:spPr/>
      <dgm:t>
        <a:bodyPr/>
        <a:lstStyle/>
        <a:p>
          <a:pPr rtl="1"/>
          <a:endParaRPr lang="fa-IR"/>
        </a:p>
      </dgm:t>
    </dgm:pt>
    <dgm:pt modelId="{98CD127C-7E7B-444D-9754-9B8668C191B1}" type="pres">
      <dgm:prSet presAssocID="{FC6DDF17-6B1B-43B3-B4C1-30A8F3A1211D}" presName="spacer" presStyleCnt="0"/>
      <dgm:spPr/>
    </dgm:pt>
    <dgm:pt modelId="{DD3292AC-8617-4FE6-82CB-CE7373DA174E}" type="pres">
      <dgm:prSet presAssocID="{B393A9A2-906B-44A8-8D54-0FF46B2558B0}" presName="comp" presStyleCnt="0"/>
      <dgm:spPr/>
    </dgm:pt>
    <dgm:pt modelId="{1A035889-60D2-446D-92CC-E3E5E4579BBF}" type="pres">
      <dgm:prSet presAssocID="{B393A9A2-906B-44A8-8D54-0FF46B2558B0}" presName="box" presStyleLbl="node1" presStyleIdx="1" presStyleCnt="4"/>
      <dgm:spPr/>
      <dgm:t>
        <a:bodyPr/>
        <a:lstStyle/>
        <a:p>
          <a:pPr rtl="1"/>
          <a:endParaRPr lang="fa-IR"/>
        </a:p>
      </dgm:t>
    </dgm:pt>
    <dgm:pt modelId="{D6106E11-208A-4A3D-8809-1F3639DE512D}" type="pres">
      <dgm:prSet presAssocID="{B393A9A2-906B-44A8-8D54-0FF46B2558B0}" presName="img" presStyleLbl="fgImgPlace1" presStyleIdx="1" presStyleCnt="4" custScaleX="41421" custScaleY="99300"/>
      <dgm:spPr>
        <a:blipFill rotWithShape="0">
          <a:blip xmlns:r="http://schemas.openxmlformats.org/officeDocument/2006/relationships" r:embed="rId2"/>
          <a:stretch>
            <a:fillRect/>
          </a:stretch>
        </a:blipFill>
      </dgm:spPr>
    </dgm:pt>
    <dgm:pt modelId="{201B99E7-5A41-4466-BBF3-2485A57F872B}" type="pres">
      <dgm:prSet presAssocID="{B393A9A2-906B-44A8-8D54-0FF46B2558B0}" presName="text" presStyleLbl="node1" presStyleIdx="1" presStyleCnt="4">
        <dgm:presLayoutVars>
          <dgm:bulletEnabled val="1"/>
        </dgm:presLayoutVars>
      </dgm:prSet>
      <dgm:spPr/>
      <dgm:t>
        <a:bodyPr/>
        <a:lstStyle/>
        <a:p>
          <a:pPr rtl="1"/>
          <a:endParaRPr lang="fa-IR"/>
        </a:p>
      </dgm:t>
    </dgm:pt>
    <dgm:pt modelId="{008B1B0B-79DB-4245-A918-BB6A4BBCB1E4}" type="pres">
      <dgm:prSet presAssocID="{37EA6DF3-7991-4E43-8E4C-B65D95FF7049}" presName="spacer" presStyleCnt="0"/>
      <dgm:spPr/>
    </dgm:pt>
    <dgm:pt modelId="{DA0A34E5-A101-4945-B6FD-145002142EA7}" type="pres">
      <dgm:prSet presAssocID="{AF655F85-25FC-4069-86DA-6323EE438A76}" presName="comp" presStyleCnt="0"/>
      <dgm:spPr/>
    </dgm:pt>
    <dgm:pt modelId="{B1757977-EA94-4EA8-8C07-5FAD520AADA4}" type="pres">
      <dgm:prSet presAssocID="{AF655F85-25FC-4069-86DA-6323EE438A76}" presName="box" presStyleLbl="node1" presStyleIdx="2" presStyleCnt="4"/>
      <dgm:spPr/>
      <dgm:t>
        <a:bodyPr/>
        <a:lstStyle/>
        <a:p>
          <a:pPr rtl="1"/>
          <a:endParaRPr lang="fa-IR"/>
        </a:p>
      </dgm:t>
    </dgm:pt>
    <dgm:pt modelId="{B18F0CA5-AD73-498B-94FF-80632446F5C8}" type="pres">
      <dgm:prSet presAssocID="{AF655F85-25FC-4069-86DA-6323EE438A76}" presName="img" presStyleLbl="fgImgPlace1" presStyleIdx="2" presStyleCnt="4" custScaleX="41421" custScaleY="95348"/>
      <dgm:spPr>
        <a:blipFill rotWithShape="0">
          <a:blip xmlns:r="http://schemas.openxmlformats.org/officeDocument/2006/relationships" r:embed="rId1">
            <a:duotone>
              <a:schemeClr val="accent5">
                <a:shade val="45000"/>
                <a:satMod val="135000"/>
              </a:schemeClr>
              <a:prstClr val="white"/>
            </a:duotone>
          </a:blip>
          <a:stretch>
            <a:fillRect/>
          </a:stretch>
        </a:blipFill>
      </dgm:spPr>
    </dgm:pt>
    <dgm:pt modelId="{AF752EA2-EFBF-42C4-BEB5-A879546D5F6C}" type="pres">
      <dgm:prSet presAssocID="{AF655F85-25FC-4069-86DA-6323EE438A76}" presName="text" presStyleLbl="node1" presStyleIdx="2" presStyleCnt="4">
        <dgm:presLayoutVars>
          <dgm:bulletEnabled val="1"/>
        </dgm:presLayoutVars>
      </dgm:prSet>
      <dgm:spPr/>
      <dgm:t>
        <a:bodyPr/>
        <a:lstStyle/>
        <a:p>
          <a:pPr rtl="1"/>
          <a:endParaRPr lang="fa-IR"/>
        </a:p>
      </dgm:t>
    </dgm:pt>
    <dgm:pt modelId="{980432D7-59C6-4FCA-A89E-9312C2B180FE}" type="pres">
      <dgm:prSet presAssocID="{ABD56AA6-D218-4A65-9DA4-07B3E59F47D4}" presName="spacer" presStyleCnt="0"/>
      <dgm:spPr/>
    </dgm:pt>
    <dgm:pt modelId="{2DABB2D2-8094-4A67-8B73-CC6B1F6FE3C6}" type="pres">
      <dgm:prSet presAssocID="{52625E79-FCD0-4F19-8DAF-C8BC7123B4E4}" presName="comp" presStyleCnt="0"/>
      <dgm:spPr/>
    </dgm:pt>
    <dgm:pt modelId="{FE386145-0618-4933-A5F7-EAE0B19AEB36}" type="pres">
      <dgm:prSet presAssocID="{52625E79-FCD0-4F19-8DAF-C8BC7123B4E4}" presName="box" presStyleLbl="node1" presStyleIdx="3" presStyleCnt="4"/>
      <dgm:spPr/>
      <dgm:t>
        <a:bodyPr/>
        <a:lstStyle/>
        <a:p>
          <a:pPr rtl="1"/>
          <a:endParaRPr lang="fa-IR"/>
        </a:p>
      </dgm:t>
    </dgm:pt>
    <dgm:pt modelId="{AE7FC40C-9CDB-47D4-8F19-4353E6874863}" type="pres">
      <dgm:prSet presAssocID="{52625E79-FCD0-4F19-8DAF-C8BC7123B4E4}" presName="img" presStyleLbl="fgImgPlace1" presStyleIdx="3" presStyleCnt="4" custScaleX="41421" custScaleY="94057"/>
      <dgm:spPr>
        <a:blipFill rotWithShape="0">
          <a:blip xmlns:r="http://schemas.openxmlformats.org/officeDocument/2006/relationships" r:embed="rId2">
            <a:duotone>
              <a:schemeClr val="accent2">
                <a:shade val="45000"/>
                <a:satMod val="135000"/>
              </a:schemeClr>
              <a:prstClr val="white"/>
            </a:duotone>
          </a:blip>
          <a:stretch>
            <a:fillRect/>
          </a:stretch>
        </a:blipFill>
      </dgm:spPr>
    </dgm:pt>
    <dgm:pt modelId="{27EBC536-2543-4941-9AF1-529E71D66B6E}" type="pres">
      <dgm:prSet presAssocID="{52625E79-FCD0-4F19-8DAF-C8BC7123B4E4}" presName="text" presStyleLbl="node1" presStyleIdx="3" presStyleCnt="4">
        <dgm:presLayoutVars>
          <dgm:bulletEnabled val="1"/>
        </dgm:presLayoutVars>
      </dgm:prSet>
      <dgm:spPr/>
      <dgm:t>
        <a:bodyPr/>
        <a:lstStyle/>
        <a:p>
          <a:pPr rtl="1"/>
          <a:endParaRPr lang="fa-IR"/>
        </a:p>
      </dgm:t>
    </dgm:pt>
  </dgm:ptLst>
  <dgm:cxnLst>
    <dgm:cxn modelId="{A1884B8A-FFAC-4423-AEB6-B16144286B98}" srcId="{473B621E-0E38-4D12-8BEB-1CABDD03892F}" destId="{52625E79-FCD0-4F19-8DAF-C8BC7123B4E4}" srcOrd="3" destOrd="0" parTransId="{39152D94-FA61-42B1-A4CE-46F3D37FF8D0}" sibTransId="{122A6501-3005-484C-981D-6AD4C6FD0BE0}"/>
    <dgm:cxn modelId="{74D80F74-061C-4B5D-9A22-BFB6A33CB27B}" type="presOf" srcId="{693D1575-576A-43ED-8A70-36F5F863DA62}" destId="{C897486F-6162-42A1-B9AA-B3BFD1379883}" srcOrd="1" destOrd="0" presId="urn:microsoft.com/office/officeart/2005/8/layout/vList4#1"/>
    <dgm:cxn modelId="{B35A7842-DEFF-4DBB-8775-1C1A93EE4539}" type="presOf" srcId="{693D1575-576A-43ED-8A70-36F5F863DA62}" destId="{A81FFA38-C4BD-4D6A-AC4C-96E2CB010267}" srcOrd="0" destOrd="0" presId="urn:microsoft.com/office/officeart/2005/8/layout/vList4#1"/>
    <dgm:cxn modelId="{ADFA3FF5-30BD-4161-BA0A-AF270C1480BE}" type="presOf" srcId="{B393A9A2-906B-44A8-8D54-0FF46B2558B0}" destId="{201B99E7-5A41-4466-BBF3-2485A57F872B}" srcOrd="1" destOrd="0" presId="urn:microsoft.com/office/officeart/2005/8/layout/vList4#1"/>
    <dgm:cxn modelId="{34A697F6-5DCB-450D-875B-E5595434A2FB}" srcId="{473B621E-0E38-4D12-8BEB-1CABDD03892F}" destId="{AF655F85-25FC-4069-86DA-6323EE438A76}" srcOrd="2" destOrd="0" parTransId="{C0990C60-8104-4DF8-9FA3-86685DF04BE0}" sibTransId="{ABD56AA6-D218-4A65-9DA4-07B3E59F47D4}"/>
    <dgm:cxn modelId="{AE30A8D5-77D5-4C28-BB58-B65037971412}" type="presOf" srcId="{AF655F85-25FC-4069-86DA-6323EE438A76}" destId="{B1757977-EA94-4EA8-8C07-5FAD520AADA4}" srcOrd="0" destOrd="0" presId="urn:microsoft.com/office/officeart/2005/8/layout/vList4#1"/>
    <dgm:cxn modelId="{FA61A8B9-6B4C-4D50-85CA-5D9D05060B7B}" type="presOf" srcId="{B393A9A2-906B-44A8-8D54-0FF46B2558B0}" destId="{1A035889-60D2-446D-92CC-E3E5E4579BBF}" srcOrd="0" destOrd="0" presId="urn:microsoft.com/office/officeart/2005/8/layout/vList4#1"/>
    <dgm:cxn modelId="{00DFDA95-FE5A-4593-85FB-484AC9E5C8B8}" type="presOf" srcId="{AF655F85-25FC-4069-86DA-6323EE438A76}" destId="{AF752EA2-EFBF-42C4-BEB5-A879546D5F6C}" srcOrd="1" destOrd="0" presId="urn:microsoft.com/office/officeart/2005/8/layout/vList4#1"/>
    <dgm:cxn modelId="{5F372DD3-BEF2-4CC2-80B9-321E0F107C0F}" type="presOf" srcId="{52625E79-FCD0-4F19-8DAF-C8BC7123B4E4}" destId="{FE386145-0618-4933-A5F7-EAE0B19AEB36}" srcOrd="0" destOrd="0" presId="urn:microsoft.com/office/officeart/2005/8/layout/vList4#1"/>
    <dgm:cxn modelId="{355514AA-733A-4863-A549-C0E3DD59D6EC}" srcId="{473B621E-0E38-4D12-8BEB-1CABDD03892F}" destId="{B393A9A2-906B-44A8-8D54-0FF46B2558B0}" srcOrd="1" destOrd="0" parTransId="{F242D94B-6C38-46DB-A920-E71C883B9B0A}" sibTransId="{37EA6DF3-7991-4E43-8E4C-B65D95FF7049}"/>
    <dgm:cxn modelId="{066566E3-3376-4953-BDB8-2B7B8CFAF1F8}" type="presOf" srcId="{52625E79-FCD0-4F19-8DAF-C8BC7123B4E4}" destId="{27EBC536-2543-4941-9AF1-529E71D66B6E}" srcOrd="1" destOrd="0" presId="urn:microsoft.com/office/officeart/2005/8/layout/vList4#1"/>
    <dgm:cxn modelId="{8AC7EC33-E5C3-4770-8924-F4952A7F055E}" type="presOf" srcId="{473B621E-0E38-4D12-8BEB-1CABDD03892F}" destId="{43337055-6396-4BE1-BBC7-985CAAC6FF3A}" srcOrd="0" destOrd="0" presId="urn:microsoft.com/office/officeart/2005/8/layout/vList4#1"/>
    <dgm:cxn modelId="{BC6AE2DD-DC8E-4C4B-B455-74DAE4889803}" srcId="{473B621E-0E38-4D12-8BEB-1CABDD03892F}" destId="{693D1575-576A-43ED-8A70-36F5F863DA62}" srcOrd="0" destOrd="0" parTransId="{B54E9F6F-FDF5-4B88-A069-1A66B2766E52}" sibTransId="{FC6DDF17-6B1B-43B3-B4C1-30A8F3A1211D}"/>
    <dgm:cxn modelId="{D9BA4489-6E4C-44BD-A168-0813A8959D60}" type="presParOf" srcId="{43337055-6396-4BE1-BBC7-985CAAC6FF3A}" destId="{ABC1080D-AA70-4FFE-8296-5A38516A5C5D}" srcOrd="0" destOrd="0" presId="urn:microsoft.com/office/officeart/2005/8/layout/vList4#1"/>
    <dgm:cxn modelId="{A44E4C40-7C40-4F20-9C77-40AA70B1BF8E}" type="presParOf" srcId="{ABC1080D-AA70-4FFE-8296-5A38516A5C5D}" destId="{A81FFA38-C4BD-4D6A-AC4C-96E2CB010267}" srcOrd="0" destOrd="0" presId="urn:microsoft.com/office/officeart/2005/8/layout/vList4#1"/>
    <dgm:cxn modelId="{45DF2F8F-99B8-41ED-9BF9-15F6735B4EA8}" type="presParOf" srcId="{ABC1080D-AA70-4FFE-8296-5A38516A5C5D}" destId="{79916DF2-D7E7-4B9E-A992-2BDBC8EBFBB6}" srcOrd="1" destOrd="0" presId="urn:microsoft.com/office/officeart/2005/8/layout/vList4#1"/>
    <dgm:cxn modelId="{8D12B451-6275-4BF9-A41E-89C3803D99E6}" type="presParOf" srcId="{ABC1080D-AA70-4FFE-8296-5A38516A5C5D}" destId="{C897486F-6162-42A1-B9AA-B3BFD1379883}" srcOrd="2" destOrd="0" presId="urn:microsoft.com/office/officeart/2005/8/layout/vList4#1"/>
    <dgm:cxn modelId="{C4097091-7973-4D52-8169-A5CBFD6F6B20}" type="presParOf" srcId="{43337055-6396-4BE1-BBC7-985CAAC6FF3A}" destId="{98CD127C-7E7B-444D-9754-9B8668C191B1}" srcOrd="1" destOrd="0" presId="urn:microsoft.com/office/officeart/2005/8/layout/vList4#1"/>
    <dgm:cxn modelId="{9BB633C1-9E17-4589-BD12-4037ACAFC33E}" type="presParOf" srcId="{43337055-6396-4BE1-BBC7-985CAAC6FF3A}" destId="{DD3292AC-8617-4FE6-82CB-CE7373DA174E}" srcOrd="2" destOrd="0" presId="urn:microsoft.com/office/officeart/2005/8/layout/vList4#1"/>
    <dgm:cxn modelId="{799431ED-580E-4D1C-ACBD-1B4D1E1E7D36}" type="presParOf" srcId="{DD3292AC-8617-4FE6-82CB-CE7373DA174E}" destId="{1A035889-60D2-446D-92CC-E3E5E4579BBF}" srcOrd="0" destOrd="0" presId="urn:microsoft.com/office/officeart/2005/8/layout/vList4#1"/>
    <dgm:cxn modelId="{D8B9D0CC-52CD-4620-AB3F-FBF0E0E77C73}" type="presParOf" srcId="{DD3292AC-8617-4FE6-82CB-CE7373DA174E}" destId="{D6106E11-208A-4A3D-8809-1F3639DE512D}" srcOrd="1" destOrd="0" presId="urn:microsoft.com/office/officeart/2005/8/layout/vList4#1"/>
    <dgm:cxn modelId="{C33261E7-9548-4036-8E1E-D3F9170063A5}" type="presParOf" srcId="{DD3292AC-8617-4FE6-82CB-CE7373DA174E}" destId="{201B99E7-5A41-4466-BBF3-2485A57F872B}" srcOrd="2" destOrd="0" presId="urn:microsoft.com/office/officeart/2005/8/layout/vList4#1"/>
    <dgm:cxn modelId="{716BB0DB-839A-4D0A-895B-A77053CA3D36}" type="presParOf" srcId="{43337055-6396-4BE1-BBC7-985CAAC6FF3A}" destId="{008B1B0B-79DB-4245-A918-BB6A4BBCB1E4}" srcOrd="3" destOrd="0" presId="urn:microsoft.com/office/officeart/2005/8/layout/vList4#1"/>
    <dgm:cxn modelId="{7AC3276E-1918-47B1-AA2F-E133CB61396A}" type="presParOf" srcId="{43337055-6396-4BE1-BBC7-985CAAC6FF3A}" destId="{DA0A34E5-A101-4945-B6FD-145002142EA7}" srcOrd="4" destOrd="0" presId="urn:microsoft.com/office/officeart/2005/8/layout/vList4#1"/>
    <dgm:cxn modelId="{D36640E5-6DAF-43B2-8BF2-1A1E9A962933}" type="presParOf" srcId="{DA0A34E5-A101-4945-B6FD-145002142EA7}" destId="{B1757977-EA94-4EA8-8C07-5FAD520AADA4}" srcOrd="0" destOrd="0" presId="urn:microsoft.com/office/officeart/2005/8/layout/vList4#1"/>
    <dgm:cxn modelId="{90703B01-80B4-4FD7-9FDB-8935B7BB2972}" type="presParOf" srcId="{DA0A34E5-A101-4945-B6FD-145002142EA7}" destId="{B18F0CA5-AD73-498B-94FF-80632446F5C8}" srcOrd="1" destOrd="0" presId="urn:microsoft.com/office/officeart/2005/8/layout/vList4#1"/>
    <dgm:cxn modelId="{11300BB0-74EE-4FE2-9913-FA4859B50DCC}" type="presParOf" srcId="{DA0A34E5-A101-4945-B6FD-145002142EA7}" destId="{AF752EA2-EFBF-42C4-BEB5-A879546D5F6C}" srcOrd="2" destOrd="0" presId="urn:microsoft.com/office/officeart/2005/8/layout/vList4#1"/>
    <dgm:cxn modelId="{0F3ACEE6-BC1D-4FAD-ADBE-25DB0CD944D1}" type="presParOf" srcId="{43337055-6396-4BE1-BBC7-985CAAC6FF3A}" destId="{980432D7-59C6-4FCA-A89E-9312C2B180FE}" srcOrd="5" destOrd="0" presId="urn:microsoft.com/office/officeart/2005/8/layout/vList4#1"/>
    <dgm:cxn modelId="{7A5385BD-CFBD-4330-BD55-BBBDE15CA934}" type="presParOf" srcId="{43337055-6396-4BE1-BBC7-985CAAC6FF3A}" destId="{2DABB2D2-8094-4A67-8B73-CC6B1F6FE3C6}" srcOrd="6" destOrd="0" presId="urn:microsoft.com/office/officeart/2005/8/layout/vList4#1"/>
    <dgm:cxn modelId="{CBDE1871-405D-4AD2-B3E9-0FED3EF71012}" type="presParOf" srcId="{2DABB2D2-8094-4A67-8B73-CC6B1F6FE3C6}" destId="{FE386145-0618-4933-A5F7-EAE0B19AEB36}" srcOrd="0" destOrd="0" presId="urn:microsoft.com/office/officeart/2005/8/layout/vList4#1"/>
    <dgm:cxn modelId="{EC9CF194-8449-430F-B941-E504230B59E5}" type="presParOf" srcId="{2DABB2D2-8094-4A67-8B73-CC6B1F6FE3C6}" destId="{AE7FC40C-9CDB-47D4-8F19-4353E6874863}" srcOrd="1" destOrd="0" presId="urn:microsoft.com/office/officeart/2005/8/layout/vList4#1"/>
    <dgm:cxn modelId="{5F52D5BF-E71F-49C9-9EC3-16CC14B16648}" type="presParOf" srcId="{2DABB2D2-8094-4A67-8B73-CC6B1F6FE3C6}" destId="{27EBC536-2543-4941-9AF1-529E71D66B6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8453C-465A-498E-BD33-1FB667ACBB08}" type="doc">
      <dgm:prSet loTypeId="urn:microsoft.com/office/officeart/2005/8/layout/cycle6" loCatId="relationship" qsTypeId="urn:microsoft.com/office/officeart/2005/8/quickstyle/3d3" qsCatId="3D" csTypeId="urn:microsoft.com/office/officeart/2005/8/colors/colorful1#1" csCatId="colorful" phldr="1"/>
      <dgm:spPr/>
      <dgm:t>
        <a:bodyPr/>
        <a:lstStyle/>
        <a:p>
          <a:pPr rtl="1"/>
          <a:endParaRPr lang="fa-IR"/>
        </a:p>
      </dgm:t>
    </dgm:pt>
    <dgm:pt modelId="{67C08E62-BDA8-4950-ACC4-FC5E6A3BABB5}">
      <dgm:prSet phldrT="[Text]" custT="1"/>
      <dgm:spPr/>
      <dgm:t>
        <a:bodyPr/>
        <a:lstStyle/>
        <a:p>
          <a:pPr rtl="1"/>
          <a:r>
            <a:rPr lang="fa-IR" sz="1800" b="1" dirty="0" smtClean="0">
              <a:cs typeface="B Nazanin" pitchFamily="2" charset="-78"/>
            </a:rPr>
            <a:t>کنترل گزارش داده ها و اطلاعات</a:t>
          </a:r>
          <a:endParaRPr lang="fa-IR" sz="1800" b="1" dirty="0">
            <a:cs typeface="B Nazanin" pitchFamily="2" charset="-78"/>
          </a:endParaRPr>
        </a:p>
      </dgm:t>
    </dgm:pt>
    <dgm:pt modelId="{9E4001D1-50C3-4D13-BADB-2E913D67D252}" type="parTrans" cxnId="{51F18BDA-65EB-42DD-A719-3C69F2C7D2AE}">
      <dgm:prSet/>
      <dgm:spPr/>
      <dgm:t>
        <a:bodyPr/>
        <a:lstStyle/>
        <a:p>
          <a:pPr rtl="1"/>
          <a:endParaRPr lang="fa-IR" sz="1800" b="1">
            <a:cs typeface="B Nazanin" pitchFamily="2" charset="-78"/>
          </a:endParaRPr>
        </a:p>
      </dgm:t>
    </dgm:pt>
    <dgm:pt modelId="{8EAFF7CA-8DA5-46FA-9608-EE3B364D6B81}" type="sibTrans" cxnId="{51F18BDA-65EB-42DD-A719-3C69F2C7D2AE}">
      <dgm:prSet/>
      <dgm:spPr/>
      <dgm:t>
        <a:bodyPr/>
        <a:lstStyle/>
        <a:p>
          <a:pPr rtl="1"/>
          <a:endParaRPr lang="fa-IR" sz="1800" b="1">
            <a:cs typeface="B Nazanin" pitchFamily="2" charset="-78"/>
          </a:endParaRPr>
        </a:p>
      </dgm:t>
    </dgm:pt>
    <dgm:pt modelId="{9C7F2F22-4377-4E82-9763-9BD7F1635382}">
      <dgm:prSet phldrT="[Text]" custT="1"/>
      <dgm:spPr/>
      <dgm:t>
        <a:bodyPr/>
        <a:lstStyle/>
        <a:p>
          <a:pPr rtl="1"/>
          <a:r>
            <a:rPr lang="fa-IR" sz="1800" b="1" dirty="0" smtClean="0">
              <a:cs typeface="B Nazanin" pitchFamily="2" charset="-78"/>
            </a:rPr>
            <a:t>مقادیر پیش فرض</a:t>
          </a:r>
          <a:endParaRPr lang="fa-IR" sz="1800" b="1" dirty="0">
            <a:cs typeface="B Nazanin" pitchFamily="2" charset="-78"/>
          </a:endParaRPr>
        </a:p>
      </dgm:t>
    </dgm:pt>
    <dgm:pt modelId="{B6EB6EDD-E29C-45A4-8E1B-28054A4D8EFD}" type="parTrans" cxnId="{0A02CDA5-AE3F-451E-AB95-F1663635DA0C}">
      <dgm:prSet/>
      <dgm:spPr/>
      <dgm:t>
        <a:bodyPr/>
        <a:lstStyle/>
        <a:p>
          <a:pPr rtl="1"/>
          <a:endParaRPr lang="fa-IR" sz="1800"/>
        </a:p>
      </dgm:t>
    </dgm:pt>
    <dgm:pt modelId="{788886C7-76EF-45B6-BB2C-458516593D2B}" type="sibTrans" cxnId="{0A02CDA5-AE3F-451E-AB95-F1663635DA0C}">
      <dgm:prSet/>
      <dgm:spPr/>
      <dgm:t>
        <a:bodyPr/>
        <a:lstStyle/>
        <a:p>
          <a:pPr rtl="1"/>
          <a:endParaRPr lang="fa-IR" sz="1800"/>
        </a:p>
      </dgm:t>
    </dgm:pt>
    <dgm:pt modelId="{095DC231-B809-4E31-9BBB-30B6213D2099}">
      <dgm:prSet phldrT="[Text]" custT="1"/>
      <dgm:spPr/>
      <dgm:t>
        <a:bodyPr/>
        <a:lstStyle/>
        <a:p>
          <a:pPr rtl="1"/>
          <a:r>
            <a:rPr lang="fa-IR" sz="1800" b="1" dirty="0" smtClean="0">
              <a:cs typeface="B Nazanin" pitchFamily="2" charset="-78"/>
            </a:rPr>
            <a:t>تطابق داده ها</a:t>
          </a:r>
          <a:endParaRPr lang="fa-IR" sz="1800" b="1" dirty="0">
            <a:cs typeface="B Nazanin" pitchFamily="2" charset="-78"/>
          </a:endParaRPr>
        </a:p>
      </dgm:t>
    </dgm:pt>
    <dgm:pt modelId="{7708FC29-7E0E-4CD3-A462-F3647DF173E1}" type="parTrans" cxnId="{618B360F-9B52-470E-9C96-6DDFDE2000F1}">
      <dgm:prSet/>
      <dgm:spPr/>
      <dgm:t>
        <a:bodyPr/>
        <a:lstStyle/>
        <a:p>
          <a:pPr rtl="1"/>
          <a:endParaRPr lang="fa-IR" sz="1800"/>
        </a:p>
      </dgm:t>
    </dgm:pt>
    <dgm:pt modelId="{9DC25057-2E4E-4C5A-8BF4-AB2CAB6BD1EE}" type="sibTrans" cxnId="{618B360F-9B52-470E-9C96-6DDFDE2000F1}">
      <dgm:prSet/>
      <dgm:spPr/>
      <dgm:t>
        <a:bodyPr/>
        <a:lstStyle/>
        <a:p>
          <a:pPr rtl="1"/>
          <a:endParaRPr lang="fa-IR" sz="1800"/>
        </a:p>
      </dgm:t>
    </dgm:pt>
    <dgm:pt modelId="{8369D053-9BCC-4255-853B-44B843DDD61B}">
      <dgm:prSet phldrT="[Text]" custT="1"/>
      <dgm:spPr/>
      <dgm:t>
        <a:bodyPr/>
        <a:lstStyle/>
        <a:p>
          <a:pPr rtl="1"/>
          <a:r>
            <a:rPr lang="fa-IR" sz="1800" b="1" dirty="0" smtClean="0">
              <a:cs typeface="B Nazanin" pitchFamily="2" charset="-78"/>
            </a:rPr>
            <a:t>گزارشگری موارد استثناء</a:t>
          </a:r>
          <a:endParaRPr lang="fa-IR" sz="1800" b="1" dirty="0">
            <a:cs typeface="B Nazanin" pitchFamily="2" charset="-78"/>
          </a:endParaRPr>
        </a:p>
      </dgm:t>
    </dgm:pt>
    <dgm:pt modelId="{C9A40D54-A49E-4D8F-824F-05B7DA017DE4}" type="parTrans" cxnId="{83FAF5D9-0069-4A15-86BE-3DBC0013A401}">
      <dgm:prSet/>
      <dgm:spPr/>
      <dgm:t>
        <a:bodyPr/>
        <a:lstStyle/>
        <a:p>
          <a:pPr rtl="1"/>
          <a:endParaRPr lang="fa-IR" sz="1800"/>
        </a:p>
      </dgm:t>
    </dgm:pt>
    <dgm:pt modelId="{4C4EC72E-DC94-4DA0-B1FD-8DC6A01465DE}" type="sibTrans" cxnId="{83FAF5D9-0069-4A15-86BE-3DBC0013A401}">
      <dgm:prSet/>
      <dgm:spPr/>
      <dgm:t>
        <a:bodyPr/>
        <a:lstStyle/>
        <a:p>
          <a:pPr rtl="1"/>
          <a:endParaRPr lang="fa-IR" sz="1800"/>
        </a:p>
      </dgm:t>
    </dgm:pt>
    <dgm:pt modelId="{E323DB31-0529-4CD4-BB74-EEFD5304824B}">
      <dgm:prSet phldrT="[Text]" custT="1"/>
      <dgm:spPr/>
      <dgm:t>
        <a:bodyPr/>
        <a:lstStyle/>
        <a:p>
          <a:pPr rtl="1"/>
          <a:r>
            <a:rPr lang="fa-IR" sz="1800" b="1" dirty="0" smtClean="0">
              <a:cs typeface="B Nazanin" pitchFamily="2" charset="-78"/>
            </a:rPr>
            <a:t>مغایرت گیری به وسیله داده های خارج از سیستم</a:t>
          </a:r>
          <a:endParaRPr lang="fa-IR" sz="1800" b="1" dirty="0">
            <a:cs typeface="B Nazanin" pitchFamily="2" charset="-78"/>
          </a:endParaRPr>
        </a:p>
      </dgm:t>
    </dgm:pt>
    <dgm:pt modelId="{C1875390-395F-4D6E-B8E3-16622E0026C9}" type="parTrans" cxnId="{681C5703-39BD-4C00-8614-936474970FA4}">
      <dgm:prSet/>
      <dgm:spPr/>
      <dgm:t>
        <a:bodyPr/>
        <a:lstStyle/>
        <a:p>
          <a:pPr rtl="1"/>
          <a:endParaRPr lang="fa-IR" sz="1800"/>
        </a:p>
      </dgm:t>
    </dgm:pt>
    <dgm:pt modelId="{A81D62D1-FD0B-4C6F-90DC-2DD878CBAAE2}" type="sibTrans" cxnId="{681C5703-39BD-4C00-8614-936474970FA4}">
      <dgm:prSet/>
      <dgm:spPr/>
      <dgm:t>
        <a:bodyPr/>
        <a:lstStyle/>
        <a:p>
          <a:pPr rtl="1"/>
          <a:endParaRPr lang="fa-IR" sz="1800"/>
        </a:p>
      </dgm:t>
    </dgm:pt>
    <dgm:pt modelId="{077305A6-B878-40E5-821F-6C0D291ABEE9}">
      <dgm:prSet phldrT="[Text]" custT="1"/>
      <dgm:spPr/>
      <dgm:t>
        <a:bodyPr/>
        <a:lstStyle/>
        <a:p>
          <a:pPr rtl="1"/>
          <a:r>
            <a:rPr lang="fa-IR" sz="1800" b="1" dirty="0" smtClean="0">
              <a:cs typeface="B Nazanin" pitchFamily="2" charset="-78"/>
            </a:rPr>
            <a:t>مغایرت گیری حساب کل</a:t>
          </a:r>
          <a:endParaRPr lang="fa-IR" sz="1800" b="1" dirty="0">
            <a:cs typeface="B Nazanin" pitchFamily="2" charset="-78"/>
          </a:endParaRPr>
        </a:p>
      </dgm:t>
    </dgm:pt>
    <dgm:pt modelId="{AD9ECCEA-E9F0-45CE-A41C-CE53B181B6E8}" type="parTrans" cxnId="{913C9A97-0A47-4384-A78D-E6688248F351}">
      <dgm:prSet/>
      <dgm:spPr/>
      <dgm:t>
        <a:bodyPr/>
        <a:lstStyle/>
        <a:p>
          <a:pPr rtl="1"/>
          <a:endParaRPr lang="fa-IR" sz="1800"/>
        </a:p>
      </dgm:t>
    </dgm:pt>
    <dgm:pt modelId="{14E8C9A1-855C-4B00-8FC0-3227CE9FFDE9}" type="sibTrans" cxnId="{913C9A97-0A47-4384-A78D-E6688248F351}">
      <dgm:prSet/>
      <dgm:spPr/>
      <dgm:t>
        <a:bodyPr/>
        <a:lstStyle/>
        <a:p>
          <a:pPr rtl="1"/>
          <a:endParaRPr lang="fa-IR" sz="1800"/>
        </a:p>
      </dgm:t>
    </dgm:pt>
    <dgm:pt modelId="{944B305D-61F2-479D-BC70-2ABF95EA28B0}">
      <dgm:prSet phldrT="[Text]" custT="1"/>
      <dgm:spPr/>
      <dgm:t>
        <a:bodyPr/>
        <a:lstStyle/>
        <a:p>
          <a:pPr rtl="1"/>
          <a:r>
            <a:rPr lang="fa-IR" sz="1800" b="1" dirty="0" smtClean="0">
              <a:cs typeface="B Nazanin" pitchFamily="2" charset="-78"/>
            </a:rPr>
            <a:t>امنیت فایل</a:t>
          </a:r>
          <a:endParaRPr lang="fa-IR" sz="1800" b="1" dirty="0">
            <a:cs typeface="B Nazanin" pitchFamily="2" charset="-78"/>
          </a:endParaRPr>
        </a:p>
      </dgm:t>
    </dgm:pt>
    <dgm:pt modelId="{1DC2BD1F-675B-40B0-BA29-4015473A61CD}" type="parTrans" cxnId="{F98462A6-36EC-403A-9401-A5C853C6924D}">
      <dgm:prSet/>
      <dgm:spPr/>
      <dgm:t>
        <a:bodyPr/>
        <a:lstStyle/>
        <a:p>
          <a:pPr rtl="1"/>
          <a:endParaRPr lang="fa-IR" sz="1800"/>
        </a:p>
      </dgm:t>
    </dgm:pt>
    <dgm:pt modelId="{86F4DC8F-06A0-4D6D-B83A-050A1828E9F8}" type="sibTrans" cxnId="{F98462A6-36EC-403A-9401-A5C853C6924D}">
      <dgm:prSet/>
      <dgm:spPr/>
      <dgm:t>
        <a:bodyPr/>
        <a:lstStyle/>
        <a:p>
          <a:pPr rtl="1"/>
          <a:endParaRPr lang="fa-IR" sz="1800"/>
        </a:p>
      </dgm:t>
    </dgm:pt>
    <dgm:pt modelId="{26CE6607-DE97-4350-BCF2-4ED56803CC90}">
      <dgm:prSet phldrT="[Text]" custT="1"/>
      <dgm:spPr/>
      <dgm:t>
        <a:bodyPr/>
        <a:lstStyle/>
        <a:p>
          <a:pPr rtl="1"/>
          <a:r>
            <a:rPr lang="fa-IR" sz="1800" b="1" dirty="0" smtClean="0">
              <a:cs typeface="B Nazanin" pitchFamily="2" charset="-78"/>
            </a:rPr>
            <a:t>کنترل های تبدیل فایل</a:t>
          </a:r>
          <a:endParaRPr lang="fa-IR" sz="1800" b="1" dirty="0">
            <a:cs typeface="B Nazanin" pitchFamily="2" charset="-78"/>
          </a:endParaRPr>
        </a:p>
      </dgm:t>
    </dgm:pt>
    <dgm:pt modelId="{E083F169-7DBE-4D07-9458-F5296869ED6D}" type="parTrans" cxnId="{CF783D68-C000-43D8-9FE0-F2A68D5C8FED}">
      <dgm:prSet/>
      <dgm:spPr/>
      <dgm:t>
        <a:bodyPr/>
        <a:lstStyle/>
        <a:p>
          <a:pPr rtl="1"/>
          <a:endParaRPr lang="fa-IR" sz="1800"/>
        </a:p>
      </dgm:t>
    </dgm:pt>
    <dgm:pt modelId="{9774120F-6E02-4B91-B48F-C7D456A66DFE}" type="sibTrans" cxnId="{CF783D68-C000-43D8-9FE0-F2A68D5C8FED}">
      <dgm:prSet/>
      <dgm:spPr/>
      <dgm:t>
        <a:bodyPr/>
        <a:lstStyle/>
        <a:p>
          <a:pPr rtl="1"/>
          <a:endParaRPr lang="fa-IR" sz="1800"/>
        </a:p>
      </dgm:t>
    </dgm:pt>
    <dgm:pt modelId="{5F1C1FCF-CD53-407C-B535-B7351DDBA18A}" type="pres">
      <dgm:prSet presAssocID="{2D78453C-465A-498E-BD33-1FB667ACBB08}" presName="cycle" presStyleCnt="0">
        <dgm:presLayoutVars>
          <dgm:dir/>
          <dgm:resizeHandles val="exact"/>
        </dgm:presLayoutVars>
      </dgm:prSet>
      <dgm:spPr/>
      <dgm:t>
        <a:bodyPr/>
        <a:lstStyle/>
        <a:p>
          <a:pPr rtl="1"/>
          <a:endParaRPr lang="fa-IR"/>
        </a:p>
      </dgm:t>
    </dgm:pt>
    <dgm:pt modelId="{938DD61F-808F-459D-B369-557C16B10575}" type="pres">
      <dgm:prSet presAssocID="{67C08E62-BDA8-4950-ACC4-FC5E6A3BABB5}" presName="node" presStyleLbl="node1" presStyleIdx="0" presStyleCnt="8" custScaleX="162102">
        <dgm:presLayoutVars>
          <dgm:bulletEnabled val="1"/>
        </dgm:presLayoutVars>
      </dgm:prSet>
      <dgm:spPr/>
      <dgm:t>
        <a:bodyPr/>
        <a:lstStyle/>
        <a:p>
          <a:pPr rtl="1"/>
          <a:endParaRPr lang="fa-IR"/>
        </a:p>
      </dgm:t>
    </dgm:pt>
    <dgm:pt modelId="{B78A60DB-D72C-4619-BFEB-56AAFF34E03C}" type="pres">
      <dgm:prSet presAssocID="{67C08E62-BDA8-4950-ACC4-FC5E6A3BABB5}" presName="spNode" presStyleCnt="0"/>
      <dgm:spPr/>
    </dgm:pt>
    <dgm:pt modelId="{BFAD33F7-CF06-4E3D-A149-511E50289672}" type="pres">
      <dgm:prSet presAssocID="{8EAFF7CA-8DA5-46FA-9608-EE3B364D6B81}" presName="sibTrans" presStyleLbl="sibTrans1D1" presStyleIdx="0" presStyleCnt="8"/>
      <dgm:spPr/>
      <dgm:t>
        <a:bodyPr/>
        <a:lstStyle/>
        <a:p>
          <a:pPr rtl="1"/>
          <a:endParaRPr lang="fa-IR"/>
        </a:p>
      </dgm:t>
    </dgm:pt>
    <dgm:pt modelId="{6D80DB97-26C5-475C-A28F-35657518AFFC}" type="pres">
      <dgm:prSet presAssocID="{9C7F2F22-4377-4E82-9763-9BD7F1635382}" presName="node" presStyleLbl="node1" presStyleIdx="1" presStyleCnt="8" custScaleX="162102">
        <dgm:presLayoutVars>
          <dgm:bulletEnabled val="1"/>
        </dgm:presLayoutVars>
      </dgm:prSet>
      <dgm:spPr/>
      <dgm:t>
        <a:bodyPr/>
        <a:lstStyle/>
        <a:p>
          <a:pPr rtl="1"/>
          <a:endParaRPr lang="fa-IR"/>
        </a:p>
      </dgm:t>
    </dgm:pt>
    <dgm:pt modelId="{2558772C-2007-4B86-9C17-BC3D494DAEC9}" type="pres">
      <dgm:prSet presAssocID="{9C7F2F22-4377-4E82-9763-9BD7F1635382}" presName="spNode" presStyleCnt="0"/>
      <dgm:spPr/>
    </dgm:pt>
    <dgm:pt modelId="{489C9A17-484E-481B-8B3C-AD4A18BEA4EB}" type="pres">
      <dgm:prSet presAssocID="{788886C7-76EF-45B6-BB2C-458516593D2B}" presName="sibTrans" presStyleLbl="sibTrans1D1" presStyleIdx="1" presStyleCnt="8"/>
      <dgm:spPr/>
      <dgm:t>
        <a:bodyPr/>
        <a:lstStyle/>
        <a:p>
          <a:pPr rtl="1"/>
          <a:endParaRPr lang="fa-IR"/>
        </a:p>
      </dgm:t>
    </dgm:pt>
    <dgm:pt modelId="{A8D68239-3A1E-4760-8B9B-7306D39B0F54}" type="pres">
      <dgm:prSet presAssocID="{095DC231-B809-4E31-9BBB-30B6213D2099}" presName="node" presStyleLbl="node1" presStyleIdx="2" presStyleCnt="8" custScaleX="162102">
        <dgm:presLayoutVars>
          <dgm:bulletEnabled val="1"/>
        </dgm:presLayoutVars>
      </dgm:prSet>
      <dgm:spPr/>
      <dgm:t>
        <a:bodyPr/>
        <a:lstStyle/>
        <a:p>
          <a:pPr rtl="1"/>
          <a:endParaRPr lang="fa-IR"/>
        </a:p>
      </dgm:t>
    </dgm:pt>
    <dgm:pt modelId="{4C6597DA-7C9E-4CD8-A574-13AD81CB40C0}" type="pres">
      <dgm:prSet presAssocID="{095DC231-B809-4E31-9BBB-30B6213D2099}" presName="spNode" presStyleCnt="0"/>
      <dgm:spPr/>
    </dgm:pt>
    <dgm:pt modelId="{CD3DC5BC-1B7D-4F00-821B-A3E9BBF5A67E}" type="pres">
      <dgm:prSet presAssocID="{9DC25057-2E4E-4C5A-8BF4-AB2CAB6BD1EE}" presName="sibTrans" presStyleLbl="sibTrans1D1" presStyleIdx="2" presStyleCnt="8"/>
      <dgm:spPr/>
      <dgm:t>
        <a:bodyPr/>
        <a:lstStyle/>
        <a:p>
          <a:pPr rtl="1"/>
          <a:endParaRPr lang="fa-IR"/>
        </a:p>
      </dgm:t>
    </dgm:pt>
    <dgm:pt modelId="{0B940740-F8BF-4B7B-A490-FD99FA1E318E}" type="pres">
      <dgm:prSet presAssocID="{8369D053-9BCC-4255-853B-44B843DDD61B}" presName="node" presStyleLbl="node1" presStyleIdx="3" presStyleCnt="8" custScaleX="162102">
        <dgm:presLayoutVars>
          <dgm:bulletEnabled val="1"/>
        </dgm:presLayoutVars>
      </dgm:prSet>
      <dgm:spPr/>
      <dgm:t>
        <a:bodyPr/>
        <a:lstStyle/>
        <a:p>
          <a:pPr rtl="1"/>
          <a:endParaRPr lang="fa-IR"/>
        </a:p>
      </dgm:t>
    </dgm:pt>
    <dgm:pt modelId="{ED21D1BF-850B-4825-87C5-F8F3E9BBE80E}" type="pres">
      <dgm:prSet presAssocID="{8369D053-9BCC-4255-853B-44B843DDD61B}" presName="spNode" presStyleCnt="0"/>
      <dgm:spPr/>
    </dgm:pt>
    <dgm:pt modelId="{10506B41-D664-4F95-8FAC-0FC32A1471D8}" type="pres">
      <dgm:prSet presAssocID="{4C4EC72E-DC94-4DA0-B1FD-8DC6A01465DE}" presName="sibTrans" presStyleLbl="sibTrans1D1" presStyleIdx="3" presStyleCnt="8"/>
      <dgm:spPr/>
      <dgm:t>
        <a:bodyPr/>
        <a:lstStyle/>
        <a:p>
          <a:pPr rtl="1"/>
          <a:endParaRPr lang="fa-IR"/>
        </a:p>
      </dgm:t>
    </dgm:pt>
    <dgm:pt modelId="{BB1506A7-6096-4B16-AB4C-94328A405CF7}" type="pres">
      <dgm:prSet presAssocID="{E323DB31-0529-4CD4-BB74-EEFD5304824B}" presName="node" presStyleLbl="node1" presStyleIdx="4" presStyleCnt="8" custScaleX="162102">
        <dgm:presLayoutVars>
          <dgm:bulletEnabled val="1"/>
        </dgm:presLayoutVars>
      </dgm:prSet>
      <dgm:spPr/>
      <dgm:t>
        <a:bodyPr/>
        <a:lstStyle/>
        <a:p>
          <a:pPr rtl="1"/>
          <a:endParaRPr lang="fa-IR"/>
        </a:p>
      </dgm:t>
    </dgm:pt>
    <dgm:pt modelId="{0AC3F511-4391-4A35-8ADD-86E8A4227153}" type="pres">
      <dgm:prSet presAssocID="{E323DB31-0529-4CD4-BB74-EEFD5304824B}" presName="spNode" presStyleCnt="0"/>
      <dgm:spPr/>
    </dgm:pt>
    <dgm:pt modelId="{E43DD5C5-C44F-4C66-B140-86F54000C114}" type="pres">
      <dgm:prSet presAssocID="{A81D62D1-FD0B-4C6F-90DC-2DD878CBAAE2}" presName="sibTrans" presStyleLbl="sibTrans1D1" presStyleIdx="4" presStyleCnt="8"/>
      <dgm:spPr/>
      <dgm:t>
        <a:bodyPr/>
        <a:lstStyle/>
        <a:p>
          <a:pPr rtl="1"/>
          <a:endParaRPr lang="fa-IR"/>
        </a:p>
      </dgm:t>
    </dgm:pt>
    <dgm:pt modelId="{10702FA5-B555-4BF0-B502-00332F7A9525}" type="pres">
      <dgm:prSet presAssocID="{077305A6-B878-40E5-821F-6C0D291ABEE9}" presName="node" presStyleLbl="node1" presStyleIdx="5" presStyleCnt="8" custScaleX="162102">
        <dgm:presLayoutVars>
          <dgm:bulletEnabled val="1"/>
        </dgm:presLayoutVars>
      </dgm:prSet>
      <dgm:spPr/>
      <dgm:t>
        <a:bodyPr/>
        <a:lstStyle/>
        <a:p>
          <a:pPr rtl="1"/>
          <a:endParaRPr lang="fa-IR"/>
        </a:p>
      </dgm:t>
    </dgm:pt>
    <dgm:pt modelId="{38166A46-592A-4766-874F-1E56AD010904}" type="pres">
      <dgm:prSet presAssocID="{077305A6-B878-40E5-821F-6C0D291ABEE9}" presName="spNode" presStyleCnt="0"/>
      <dgm:spPr/>
    </dgm:pt>
    <dgm:pt modelId="{BAA6248A-4112-47CE-A7C1-D5617905D8A9}" type="pres">
      <dgm:prSet presAssocID="{14E8C9A1-855C-4B00-8FC0-3227CE9FFDE9}" presName="sibTrans" presStyleLbl="sibTrans1D1" presStyleIdx="5" presStyleCnt="8"/>
      <dgm:spPr/>
      <dgm:t>
        <a:bodyPr/>
        <a:lstStyle/>
        <a:p>
          <a:pPr rtl="1"/>
          <a:endParaRPr lang="fa-IR"/>
        </a:p>
      </dgm:t>
    </dgm:pt>
    <dgm:pt modelId="{1F7AA348-70E2-4E2F-ACD6-83732CF47381}" type="pres">
      <dgm:prSet presAssocID="{944B305D-61F2-479D-BC70-2ABF95EA28B0}" presName="node" presStyleLbl="node1" presStyleIdx="6" presStyleCnt="8" custScaleX="162102">
        <dgm:presLayoutVars>
          <dgm:bulletEnabled val="1"/>
        </dgm:presLayoutVars>
      </dgm:prSet>
      <dgm:spPr/>
      <dgm:t>
        <a:bodyPr/>
        <a:lstStyle/>
        <a:p>
          <a:pPr rtl="1"/>
          <a:endParaRPr lang="fa-IR"/>
        </a:p>
      </dgm:t>
    </dgm:pt>
    <dgm:pt modelId="{531B8781-F2E9-4C69-AA1F-70F64996E064}" type="pres">
      <dgm:prSet presAssocID="{944B305D-61F2-479D-BC70-2ABF95EA28B0}" presName="spNode" presStyleCnt="0"/>
      <dgm:spPr/>
    </dgm:pt>
    <dgm:pt modelId="{F1C0D16E-63D8-43A3-9C52-05CC5C7291EC}" type="pres">
      <dgm:prSet presAssocID="{86F4DC8F-06A0-4D6D-B83A-050A1828E9F8}" presName="sibTrans" presStyleLbl="sibTrans1D1" presStyleIdx="6" presStyleCnt="8"/>
      <dgm:spPr/>
      <dgm:t>
        <a:bodyPr/>
        <a:lstStyle/>
        <a:p>
          <a:pPr rtl="1"/>
          <a:endParaRPr lang="fa-IR"/>
        </a:p>
      </dgm:t>
    </dgm:pt>
    <dgm:pt modelId="{98DD7D74-15C5-42B6-949D-E140DE7A56C6}" type="pres">
      <dgm:prSet presAssocID="{26CE6607-DE97-4350-BCF2-4ED56803CC90}" presName="node" presStyleLbl="node1" presStyleIdx="7" presStyleCnt="8" custScaleX="162102">
        <dgm:presLayoutVars>
          <dgm:bulletEnabled val="1"/>
        </dgm:presLayoutVars>
      </dgm:prSet>
      <dgm:spPr/>
      <dgm:t>
        <a:bodyPr/>
        <a:lstStyle/>
        <a:p>
          <a:pPr rtl="1"/>
          <a:endParaRPr lang="fa-IR"/>
        </a:p>
      </dgm:t>
    </dgm:pt>
    <dgm:pt modelId="{C0FBD854-D5B7-4D29-B837-B7446B258B2D}" type="pres">
      <dgm:prSet presAssocID="{26CE6607-DE97-4350-BCF2-4ED56803CC90}" presName="spNode" presStyleCnt="0"/>
      <dgm:spPr/>
    </dgm:pt>
    <dgm:pt modelId="{AA87EB8C-E0AD-44A3-9C38-49E42D052AA9}" type="pres">
      <dgm:prSet presAssocID="{9774120F-6E02-4B91-B48F-C7D456A66DFE}" presName="sibTrans" presStyleLbl="sibTrans1D1" presStyleIdx="7" presStyleCnt="8"/>
      <dgm:spPr/>
      <dgm:t>
        <a:bodyPr/>
        <a:lstStyle/>
        <a:p>
          <a:pPr rtl="1"/>
          <a:endParaRPr lang="fa-IR"/>
        </a:p>
      </dgm:t>
    </dgm:pt>
  </dgm:ptLst>
  <dgm:cxnLst>
    <dgm:cxn modelId="{83FAF5D9-0069-4A15-86BE-3DBC0013A401}" srcId="{2D78453C-465A-498E-BD33-1FB667ACBB08}" destId="{8369D053-9BCC-4255-853B-44B843DDD61B}" srcOrd="3" destOrd="0" parTransId="{C9A40D54-A49E-4D8F-824F-05B7DA017DE4}" sibTransId="{4C4EC72E-DC94-4DA0-B1FD-8DC6A01465DE}"/>
    <dgm:cxn modelId="{618B360F-9B52-470E-9C96-6DDFDE2000F1}" srcId="{2D78453C-465A-498E-BD33-1FB667ACBB08}" destId="{095DC231-B809-4E31-9BBB-30B6213D2099}" srcOrd="2" destOrd="0" parTransId="{7708FC29-7E0E-4CD3-A462-F3647DF173E1}" sibTransId="{9DC25057-2E4E-4C5A-8BF4-AB2CAB6BD1EE}"/>
    <dgm:cxn modelId="{2C12BC26-2C9B-4A25-B03F-624DF94B995D}" type="presOf" srcId="{9DC25057-2E4E-4C5A-8BF4-AB2CAB6BD1EE}" destId="{CD3DC5BC-1B7D-4F00-821B-A3E9BBF5A67E}" srcOrd="0" destOrd="0" presId="urn:microsoft.com/office/officeart/2005/8/layout/cycle6"/>
    <dgm:cxn modelId="{6EE0E746-150B-4099-A786-A5E7911B2E8B}" type="presOf" srcId="{2D78453C-465A-498E-BD33-1FB667ACBB08}" destId="{5F1C1FCF-CD53-407C-B535-B7351DDBA18A}" srcOrd="0" destOrd="0" presId="urn:microsoft.com/office/officeart/2005/8/layout/cycle6"/>
    <dgm:cxn modelId="{913C9A97-0A47-4384-A78D-E6688248F351}" srcId="{2D78453C-465A-498E-BD33-1FB667ACBB08}" destId="{077305A6-B878-40E5-821F-6C0D291ABEE9}" srcOrd="5" destOrd="0" parTransId="{AD9ECCEA-E9F0-45CE-A41C-CE53B181B6E8}" sibTransId="{14E8C9A1-855C-4B00-8FC0-3227CE9FFDE9}"/>
    <dgm:cxn modelId="{BD5016A3-859B-47EE-847C-F0704CC839BB}" type="presOf" srcId="{26CE6607-DE97-4350-BCF2-4ED56803CC90}" destId="{98DD7D74-15C5-42B6-949D-E140DE7A56C6}" srcOrd="0" destOrd="0" presId="urn:microsoft.com/office/officeart/2005/8/layout/cycle6"/>
    <dgm:cxn modelId="{3448E2D5-255E-452B-8D54-E4ADC5DC853A}" type="presOf" srcId="{67C08E62-BDA8-4950-ACC4-FC5E6A3BABB5}" destId="{938DD61F-808F-459D-B369-557C16B10575}" srcOrd="0" destOrd="0" presId="urn:microsoft.com/office/officeart/2005/8/layout/cycle6"/>
    <dgm:cxn modelId="{B16E56DA-F795-4013-9CFD-28771043D2C4}" type="presOf" srcId="{A81D62D1-FD0B-4C6F-90DC-2DD878CBAAE2}" destId="{E43DD5C5-C44F-4C66-B140-86F54000C114}" srcOrd="0" destOrd="0" presId="urn:microsoft.com/office/officeart/2005/8/layout/cycle6"/>
    <dgm:cxn modelId="{23E92100-55F0-4A09-8352-E95658A50BD6}" type="presOf" srcId="{E323DB31-0529-4CD4-BB74-EEFD5304824B}" destId="{BB1506A7-6096-4B16-AB4C-94328A405CF7}" srcOrd="0" destOrd="0" presId="urn:microsoft.com/office/officeart/2005/8/layout/cycle6"/>
    <dgm:cxn modelId="{B1251073-DF8A-4E1F-B410-62624F5D24B4}" type="presOf" srcId="{788886C7-76EF-45B6-BB2C-458516593D2B}" destId="{489C9A17-484E-481B-8B3C-AD4A18BEA4EB}" srcOrd="0" destOrd="0" presId="urn:microsoft.com/office/officeart/2005/8/layout/cycle6"/>
    <dgm:cxn modelId="{2CB4E3AF-C2E6-4FFA-82D0-09172CDDBECD}" type="presOf" srcId="{8369D053-9BCC-4255-853B-44B843DDD61B}" destId="{0B940740-F8BF-4B7B-A490-FD99FA1E318E}" srcOrd="0" destOrd="0" presId="urn:microsoft.com/office/officeart/2005/8/layout/cycle6"/>
    <dgm:cxn modelId="{CF783D68-C000-43D8-9FE0-F2A68D5C8FED}" srcId="{2D78453C-465A-498E-BD33-1FB667ACBB08}" destId="{26CE6607-DE97-4350-BCF2-4ED56803CC90}" srcOrd="7" destOrd="0" parTransId="{E083F169-7DBE-4D07-9458-F5296869ED6D}" sibTransId="{9774120F-6E02-4B91-B48F-C7D456A66DFE}"/>
    <dgm:cxn modelId="{51F18BDA-65EB-42DD-A719-3C69F2C7D2AE}" srcId="{2D78453C-465A-498E-BD33-1FB667ACBB08}" destId="{67C08E62-BDA8-4950-ACC4-FC5E6A3BABB5}" srcOrd="0" destOrd="0" parTransId="{9E4001D1-50C3-4D13-BADB-2E913D67D252}" sibTransId="{8EAFF7CA-8DA5-46FA-9608-EE3B364D6B81}"/>
    <dgm:cxn modelId="{F98462A6-36EC-403A-9401-A5C853C6924D}" srcId="{2D78453C-465A-498E-BD33-1FB667ACBB08}" destId="{944B305D-61F2-479D-BC70-2ABF95EA28B0}" srcOrd="6" destOrd="0" parTransId="{1DC2BD1F-675B-40B0-BA29-4015473A61CD}" sibTransId="{86F4DC8F-06A0-4D6D-B83A-050A1828E9F8}"/>
    <dgm:cxn modelId="{3807B5D6-DB31-427D-A2BF-1E68E011736B}" type="presOf" srcId="{095DC231-B809-4E31-9BBB-30B6213D2099}" destId="{A8D68239-3A1E-4760-8B9B-7306D39B0F54}" srcOrd="0" destOrd="0" presId="urn:microsoft.com/office/officeart/2005/8/layout/cycle6"/>
    <dgm:cxn modelId="{87D51695-AAD5-4F00-A4B6-0ACD48E2AAA9}" type="presOf" srcId="{077305A6-B878-40E5-821F-6C0D291ABEE9}" destId="{10702FA5-B555-4BF0-B502-00332F7A9525}" srcOrd="0" destOrd="0" presId="urn:microsoft.com/office/officeart/2005/8/layout/cycle6"/>
    <dgm:cxn modelId="{0A02CDA5-AE3F-451E-AB95-F1663635DA0C}" srcId="{2D78453C-465A-498E-BD33-1FB667ACBB08}" destId="{9C7F2F22-4377-4E82-9763-9BD7F1635382}" srcOrd="1" destOrd="0" parTransId="{B6EB6EDD-E29C-45A4-8E1B-28054A4D8EFD}" sibTransId="{788886C7-76EF-45B6-BB2C-458516593D2B}"/>
    <dgm:cxn modelId="{17DA70CE-47A1-4182-B389-57399CC33D44}" type="presOf" srcId="{14E8C9A1-855C-4B00-8FC0-3227CE9FFDE9}" destId="{BAA6248A-4112-47CE-A7C1-D5617905D8A9}" srcOrd="0" destOrd="0" presId="urn:microsoft.com/office/officeart/2005/8/layout/cycle6"/>
    <dgm:cxn modelId="{05F3D7E6-EFD1-4573-9490-C34FBE6C4608}" type="presOf" srcId="{4C4EC72E-DC94-4DA0-B1FD-8DC6A01465DE}" destId="{10506B41-D664-4F95-8FAC-0FC32A1471D8}" srcOrd="0" destOrd="0" presId="urn:microsoft.com/office/officeart/2005/8/layout/cycle6"/>
    <dgm:cxn modelId="{95D40E76-4030-4B74-AF72-08BD3A57A9D1}" type="presOf" srcId="{86F4DC8F-06A0-4D6D-B83A-050A1828E9F8}" destId="{F1C0D16E-63D8-43A3-9C52-05CC5C7291EC}" srcOrd="0" destOrd="0" presId="urn:microsoft.com/office/officeart/2005/8/layout/cycle6"/>
    <dgm:cxn modelId="{8E3D463E-ADA4-46D0-B5AD-A4CC7A2A9C0C}" type="presOf" srcId="{8EAFF7CA-8DA5-46FA-9608-EE3B364D6B81}" destId="{BFAD33F7-CF06-4E3D-A149-511E50289672}" srcOrd="0" destOrd="0" presId="urn:microsoft.com/office/officeart/2005/8/layout/cycle6"/>
    <dgm:cxn modelId="{681C5703-39BD-4C00-8614-936474970FA4}" srcId="{2D78453C-465A-498E-BD33-1FB667ACBB08}" destId="{E323DB31-0529-4CD4-BB74-EEFD5304824B}" srcOrd="4" destOrd="0" parTransId="{C1875390-395F-4D6E-B8E3-16622E0026C9}" sibTransId="{A81D62D1-FD0B-4C6F-90DC-2DD878CBAAE2}"/>
    <dgm:cxn modelId="{59BA00A6-B60D-4656-87A2-4FBE250F025E}" type="presOf" srcId="{9C7F2F22-4377-4E82-9763-9BD7F1635382}" destId="{6D80DB97-26C5-475C-A28F-35657518AFFC}" srcOrd="0" destOrd="0" presId="urn:microsoft.com/office/officeart/2005/8/layout/cycle6"/>
    <dgm:cxn modelId="{28B65504-1A68-44F7-A4E4-94A9EA8E813B}" type="presOf" srcId="{9774120F-6E02-4B91-B48F-C7D456A66DFE}" destId="{AA87EB8C-E0AD-44A3-9C38-49E42D052AA9}" srcOrd="0" destOrd="0" presId="urn:microsoft.com/office/officeart/2005/8/layout/cycle6"/>
    <dgm:cxn modelId="{30A41124-F8D4-4A2A-956E-12A56C9C1FFE}" type="presOf" srcId="{944B305D-61F2-479D-BC70-2ABF95EA28B0}" destId="{1F7AA348-70E2-4E2F-ACD6-83732CF47381}" srcOrd="0" destOrd="0" presId="urn:microsoft.com/office/officeart/2005/8/layout/cycle6"/>
    <dgm:cxn modelId="{852D3FD7-7006-466A-9C76-9A3789163FEB}" type="presParOf" srcId="{5F1C1FCF-CD53-407C-B535-B7351DDBA18A}" destId="{938DD61F-808F-459D-B369-557C16B10575}" srcOrd="0" destOrd="0" presId="urn:microsoft.com/office/officeart/2005/8/layout/cycle6"/>
    <dgm:cxn modelId="{AA8177B0-E23E-4130-9BB6-BAF1DBA38F5A}" type="presParOf" srcId="{5F1C1FCF-CD53-407C-B535-B7351DDBA18A}" destId="{B78A60DB-D72C-4619-BFEB-56AAFF34E03C}" srcOrd="1" destOrd="0" presId="urn:microsoft.com/office/officeart/2005/8/layout/cycle6"/>
    <dgm:cxn modelId="{D16A020D-3828-409A-8A81-7FFD68747DE0}" type="presParOf" srcId="{5F1C1FCF-CD53-407C-B535-B7351DDBA18A}" destId="{BFAD33F7-CF06-4E3D-A149-511E50289672}" srcOrd="2" destOrd="0" presId="urn:microsoft.com/office/officeart/2005/8/layout/cycle6"/>
    <dgm:cxn modelId="{6BF79202-DB15-4C17-A347-C85D40FF2D68}" type="presParOf" srcId="{5F1C1FCF-CD53-407C-B535-B7351DDBA18A}" destId="{6D80DB97-26C5-475C-A28F-35657518AFFC}" srcOrd="3" destOrd="0" presId="urn:microsoft.com/office/officeart/2005/8/layout/cycle6"/>
    <dgm:cxn modelId="{DBD2191A-F7FE-4A09-9561-1334CA8C6334}" type="presParOf" srcId="{5F1C1FCF-CD53-407C-B535-B7351DDBA18A}" destId="{2558772C-2007-4B86-9C17-BC3D494DAEC9}" srcOrd="4" destOrd="0" presId="urn:microsoft.com/office/officeart/2005/8/layout/cycle6"/>
    <dgm:cxn modelId="{8735F1F1-DC21-42CE-AC94-E19C9EFD3D4D}" type="presParOf" srcId="{5F1C1FCF-CD53-407C-B535-B7351DDBA18A}" destId="{489C9A17-484E-481B-8B3C-AD4A18BEA4EB}" srcOrd="5" destOrd="0" presId="urn:microsoft.com/office/officeart/2005/8/layout/cycle6"/>
    <dgm:cxn modelId="{54DDDB4E-DC38-4A27-8F01-9F9E38CC0BAE}" type="presParOf" srcId="{5F1C1FCF-CD53-407C-B535-B7351DDBA18A}" destId="{A8D68239-3A1E-4760-8B9B-7306D39B0F54}" srcOrd="6" destOrd="0" presId="urn:microsoft.com/office/officeart/2005/8/layout/cycle6"/>
    <dgm:cxn modelId="{20C978DD-6AD8-409C-853B-BC4DAFEDBCA8}" type="presParOf" srcId="{5F1C1FCF-CD53-407C-B535-B7351DDBA18A}" destId="{4C6597DA-7C9E-4CD8-A574-13AD81CB40C0}" srcOrd="7" destOrd="0" presId="urn:microsoft.com/office/officeart/2005/8/layout/cycle6"/>
    <dgm:cxn modelId="{C30F406A-6EDB-4E6A-8A46-BBF178F5EB9E}" type="presParOf" srcId="{5F1C1FCF-CD53-407C-B535-B7351DDBA18A}" destId="{CD3DC5BC-1B7D-4F00-821B-A3E9BBF5A67E}" srcOrd="8" destOrd="0" presId="urn:microsoft.com/office/officeart/2005/8/layout/cycle6"/>
    <dgm:cxn modelId="{28B29DE9-1A58-48C7-8EFD-6DCEE71C9AB6}" type="presParOf" srcId="{5F1C1FCF-CD53-407C-B535-B7351DDBA18A}" destId="{0B940740-F8BF-4B7B-A490-FD99FA1E318E}" srcOrd="9" destOrd="0" presId="urn:microsoft.com/office/officeart/2005/8/layout/cycle6"/>
    <dgm:cxn modelId="{018E75FE-C618-4CD7-AF21-1D4DA0524224}" type="presParOf" srcId="{5F1C1FCF-CD53-407C-B535-B7351DDBA18A}" destId="{ED21D1BF-850B-4825-87C5-F8F3E9BBE80E}" srcOrd="10" destOrd="0" presId="urn:microsoft.com/office/officeart/2005/8/layout/cycle6"/>
    <dgm:cxn modelId="{CBF56AD6-5DBF-4A93-8E9E-1FAE7B0D69D8}" type="presParOf" srcId="{5F1C1FCF-CD53-407C-B535-B7351DDBA18A}" destId="{10506B41-D664-4F95-8FAC-0FC32A1471D8}" srcOrd="11" destOrd="0" presId="urn:microsoft.com/office/officeart/2005/8/layout/cycle6"/>
    <dgm:cxn modelId="{F48FF0E1-5D09-4AA0-A352-27B444E4A868}" type="presParOf" srcId="{5F1C1FCF-CD53-407C-B535-B7351DDBA18A}" destId="{BB1506A7-6096-4B16-AB4C-94328A405CF7}" srcOrd="12" destOrd="0" presId="urn:microsoft.com/office/officeart/2005/8/layout/cycle6"/>
    <dgm:cxn modelId="{72960007-DD97-4110-A767-9849E785FC6D}" type="presParOf" srcId="{5F1C1FCF-CD53-407C-B535-B7351DDBA18A}" destId="{0AC3F511-4391-4A35-8ADD-86E8A4227153}" srcOrd="13" destOrd="0" presId="urn:microsoft.com/office/officeart/2005/8/layout/cycle6"/>
    <dgm:cxn modelId="{9A03C191-3A1D-477D-9026-15E630F0C221}" type="presParOf" srcId="{5F1C1FCF-CD53-407C-B535-B7351DDBA18A}" destId="{E43DD5C5-C44F-4C66-B140-86F54000C114}" srcOrd="14" destOrd="0" presId="urn:microsoft.com/office/officeart/2005/8/layout/cycle6"/>
    <dgm:cxn modelId="{713C07F0-2207-4577-A249-74C88F1A8F53}" type="presParOf" srcId="{5F1C1FCF-CD53-407C-B535-B7351DDBA18A}" destId="{10702FA5-B555-4BF0-B502-00332F7A9525}" srcOrd="15" destOrd="0" presId="urn:microsoft.com/office/officeart/2005/8/layout/cycle6"/>
    <dgm:cxn modelId="{AA484BFF-6A01-4EFF-A329-CBBEFCC1F62F}" type="presParOf" srcId="{5F1C1FCF-CD53-407C-B535-B7351DDBA18A}" destId="{38166A46-592A-4766-874F-1E56AD010904}" srcOrd="16" destOrd="0" presId="urn:microsoft.com/office/officeart/2005/8/layout/cycle6"/>
    <dgm:cxn modelId="{6A4743EA-ECB7-4134-A033-5FE450D27D6D}" type="presParOf" srcId="{5F1C1FCF-CD53-407C-B535-B7351DDBA18A}" destId="{BAA6248A-4112-47CE-A7C1-D5617905D8A9}" srcOrd="17" destOrd="0" presId="urn:microsoft.com/office/officeart/2005/8/layout/cycle6"/>
    <dgm:cxn modelId="{58151899-FC75-4811-81D4-7E0BEF606CE9}" type="presParOf" srcId="{5F1C1FCF-CD53-407C-B535-B7351DDBA18A}" destId="{1F7AA348-70E2-4E2F-ACD6-83732CF47381}" srcOrd="18" destOrd="0" presId="urn:microsoft.com/office/officeart/2005/8/layout/cycle6"/>
    <dgm:cxn modelId="{1542BD7F-6B5B-4680-B1CC-2F77F346264E}" type="presParOf" srcId="{5F1C1FCF-CD53-407C-B535-B7351DDBA18A}" destId="{531B8781-F2E9-4C69-AA1F-70F64996E064}" srcOrd="19" destOrd="0" presId="urn:microsoft.com/office/officeart/2005/8/layout/cycle6"/>
    <dgm:cxn modelId="{06A646C3-A232-4F7D-A4FC-C5D210A8CF41}" type="presParOf" srcId="{5F1C1FCF-CD53-407C-B535-B7351DDBA18A}" destId="{F1C0D16E-63D8-43A3-9C52-05CC5C7291EC}" srcOrd="20" destOrd="0" presId="urn:microsoft.com/office/officeart/2005/8/layout/cycle6"/>
    <dgm:cxn modelId="{18C30B29-198B-4B4B-97F6-AB6BAEE8A14B}" type="presParOf" srcId="{5F1C1FCF-CD53-407C-B535-B7351DDBA18A}" destId="{98DD7D74-15C5-42B6-949D-E140DE7A56C6}" srcOrd="21" destOrd="0" presId="urn:microsoft.com/office/officeart/2005/8/layout/cycle6"/>
    <dgm:cxn modelId="{B42D324B-4230-41FF-8FF2-2AB99CD45A65}" type="presParOf" srcId="{5F1C1FCF-CD53-407C-B535-B7351DDBA18A}" destId="{C0FBD854-D5B7-4D29-B837-B7446B258B2D}" srcOrd="22" destOrd="0" presId="urn:microsoft.com/office/officeart/2005/8/layout/cycle6"/>
    <dgm:cxn modelId="{6D1E3971-8D98-4858-A5E8-34BA134028C3}" type="presParOf" srcId="{5F1C1FCF-CD53-407C-B535-B7351DDBA18A}" destId="{AA87EB8C-E0AD-44A3-9C38-49E42D052AA9}"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FB936-F637-4839-AC3F-C8E7D88BCEA3}" type="doc">
      <dgm:prSet loTypeId="urn:microsoft.com/office/officeart/2005/8/layout/orgChart1" loCatId="hierarchy" qsTypeId="urn:microsoft.com/office/officeart/2005/8/quickstyle/3d2" qsCatId="3D" csTypeId="urn:microsoft.com/office/officeart/2005/8/colors/colorful2" csCatId="colorful" phldr="1"/>
      <dgm:spPr/>
      <dgm:t>
        <a:bodyPr/>
        <a:lstStyle/>
        <a:p>
          <a:endParaRPr lang="en-US"/>
        </a:p>
      </dgm:t>
    </dgm:pt>
    <dgm:pt modelId="{8838D1F5-4F99-4580-BE93-B7A472C16D8F}">
      <dgm:prSet phldrT="[Text]" custT="1"/>
      <dgm:spPr>
        <a:solidFill>
          <a:schemeClr val="accent1">
            <a:lumMod val="50000"/>
          </a:schemeClr>
        </a:solidFill>
      </dgm:spPr>
      <dgm:t>
        <a:bodyPr/>
        <a:lstStyle/>
        <a:p>
          <a:r>
            <a:rPr lang="fa-IR" sz="2400" dirty="0" smtClean="0">
              <a:latin typeface="Times New Roman" panose="02020603050405020304" pitchFamily="18" charset="0"/>
              <a:cs typeface="B Koodak" pitchFamily="2" charset="-78"/>
            </a:rPr>
            <a:t>کنترل های اطمینان بخش دسترسی پذیری</a:t>
          </a:r>
          <a:endParaRPr lang="en-US" sz="2400" dirty="0">
            <a:latin typeface="Times New Roman" panose="02020603050405020304" pitchFamily="18" charset="0"/>
            <a:cs typeface="B Koodak" pitchFamily="2" charset="-78"/>
          </a:endParaRPr>
        </a:p>
      </dgm:t>
    </dgm:pt>
    <dgm:pt modelId="{FEB2ED67-FF07-4645-BFDB-D9CC4EA4A748}" type="parTrans" cxnId="{C43910C3-F682-4BBB-85D5-D9D28CB2C83D}">
      <dgm:prSet/>
      <dgm:spPr/>
      <dgm:t>
        <a:bodyPr/>
        <a:lstStyle/>
        <a:p>
          <a:endParaRPr lang="en-US">
            <a:cs typeface="B Koodak" pitchFamily="2" charset="-78"/>
          </a:endParaRPr>
        </a:p>
      </dgm:t>
    </dgm:pt>
    <dgm:pt modelId="{74F496E5-B168-4E08-84E7-2300EF61ACB9}" type="sibTrans" cxnId="{C43910C3-F682-4BBB-85D5-D9D28CB2C83D}">
      <dgm:prSet/>
      <dgm:spPr/>
      <dgm:t>
        <a:bodyPr/>
        <a:lstStyle/>
        <a:p>
          <a:endParaRPr lang="en-US">
            <a:cs typeface="B Koodak" pitchFamily="2" charset="-78"/>
          </a:endParaRPr>
        </a:p>
      </dgm:t>
    </dgm:pt>
    <dgm:pt modelId="{AFE8EADB-089D-4DA0-8FA5-4515B965CB61}">
      <dgm:prSet phldrT="[Text]" custT="1"/>
      <dgm:spPr/>
      <dgm:t>
        <a:bodyPr/>
        <a:lstStyle/>
        <a:p>
          <a:r>
            <a:rPr lang="fa-IR" sz="2000" smtClean="0">
              <a:latin typeface="Times New Roman" panose="02020603050405020304" pitchFamily="18" charset="0"/>
              <a:cs typeface="B Koodak" pitchFamily="2" charset="-78"/>
            </a:rPr>
            <a:t>برنامه تداوم فعالیت شرکت</a:t>
          </a:r>
          <a:endParaRPr lang="en-US" sz="2000" dirty="0">
            <a:latin typeface="Times New Roman" panose="02020603050405020304" pitchFamily="18" charset="0"/>
            <a:cs typeface="B Koodak" pitchFamily="2" charset="-78"/>
          </a:endParaRPr>
        </a:p>
      </dgm:t>
    </dgm:pt>
    <dgm:pt modelId="{524B8163-FCED-413D-B3BE-DC945DE52EA1}" type="parTrans" cxnId="{4D8378C1-ED1B-4E63-AA51-17EC24453C32}">
      <dgm:prSet/>
      <dgm:spPr/>
      <dgm:t>
        <a:bodyPr/>
        <a:lstStyle/>
        <a:p>
          <a:endParaRPr lang="en-US" sz="2400">
            <a:solidFill>
              <a:schemeClr val="tx1"/>
            </a:solidFill>
            <a:latin typeface="Times New Roman" panose="02020603050405020304" pitchFamily="18" charset="0"/>
            <a:cs typeface="B Koodak" pitchFamily="2" charset="-78"/>
          </a:endParaRPr>
        </a:p>
      </dgm:t>
    </dgm:pt>
    <dgm:pt modelId="{E191B0E7-C4EA-4832-B6DE-25F73F50D0B9}" type="sibTrans" cxnId="{4D8378C1-ED1B-4E63-AA51-17EC24453C32}">
      <dgm:prSet/>
      <dgm:spPr/>
      <dgm:t>
        <a:bodyPr/>
        <a:lstStyle/>
        <a:p>
          <a:endParaRPr lang="en-US">
            <a:cs typeface="B Koodak" pitchFamily="2" charset="-78"/>
          </a:endParaRPr>
        </a:p>
      </dgm:t>
    </dgm:pt>
    <dgm:pt modelId="{B2BC0D4F-CAC4-4BDB-990C-1CE089F0F160}">
      <dgm:prSet phldrT="[Text]" custT="1"/>
      <dgm:spPr/>
      <dgm:t>
        <a:bodyPr/>
        <a:lstStyle/>
        <a:p>
          <a:r>
            <a:rPr lang="fa-IR" sz="2000" dirty="0" smtClean="0">
              <a:latin typeface="Times New Roman" panose="02020603050405020304" pitchFamily="18" charset="0"/>
              <a:cs typeface="B Koodak" pitchFamily="2" charset="-78"/>
            </a:rPr>
            <a:t>حداقل کردن خطر توقف سیستم</a:t>
          </a:r>
          <a:endParaRPr lang="en-US" sz="2000" dirty="0">
            <a:latin typeface="Times New Roman" panose="02020603050405020304" pitchFamily="18" charset="0"/>
            <a:cs typeface="B Koodak" pitchFamily="2" charset="-78"/>
          </a:endParaRPr>
        </a:p>
      </dgm:t>
    </dgm:pt>
    <dgm:pt modelId="{C575C93B-29EB-4054-9B59-CCCF1DC4A093}" type="parTrans" cxnId="{4B63005E-9581-4ADD-BD2E-C58AA9B27AF4}">
      <dgm:prSet/>
      <dgm:spPr/>
      <dgm:t>
        <a:bodyPr/>
        <a:lstStyle/>
        <a:p>
          <a:endParaRPr lang="en-US" sz="2400">
            <a:solidFill>
              <a:schemeClr val="tx1"/>
            </a:solidFill>
            <a:latin typeface="Times New Roman" panose="02020603050405020304" pitchFamily="18" charset="0"/>
            <a:cs typeface="B Koodak" pitchFamily="2" charset="-78"/>
          </a:endParaRPr>
        </a:p>
      </dgm:t>
    </dgm:pt>
    <dgm:pt modelId="{00ACF000-C83C-4F0A-93AB-4DAF46B55AB2}" type="sibTrans" cxnId="{4B63005E-9581-4ADD-BD2E-C58AA9B27AF4}">
      <dgm:prSet/>
      <dgm:spPr/>
      <dgm:t>
        <a:bodyPr/>
        <a:lstStyle/>
        <a:p>
          <a:endParaRPr lang="en-US">
            <a:cs typeface="B Koodak" pitchFamily="2" charset="-78"/>
          </a:endParaRPr>
        </a:p>
      </dgm:t>
    </dgm:pt>
    <dgm:pt modelId="{0C4618E8-5876-4C23-A4D0-491BFEFEBC78}">
      <dgm:prSet phldrT="[Text]" custT="1"/>
      <dgm:spPr/>
      <dgm:t>
        <a:bodyPr/>
        <a:lstStyle/>
        <a:p>
          <a:r>
            <a:rPr lang="fa-IR" sz="2000" dirty="0" smtClean="0">
              <a:latin typeface="Times New Roman" panose="02020603050405020304" pitchFamily="18" charset="0"/>
              <a:cs typeface="B Koodak" pitchFamily="2" charset="-78"/>
            </a:rPr>
            <a:t>پشتیبان گیری از داده ها</a:t>
          </a:r>
          <a:endParaRPr lang="en-US" sz="2000" dirty="0">
            <a:latin typeface="Times New Roman" panose="02020603050405020304" pitchFamily="18" charset="0"/>
            <a:cs typeface="B Koodak" pitchFamily="2" charset="-78"/>
          </a:endParaRPr>
        </a:p>
      </dgm:t>
    </dgm:pt>
    <dgm:pt modelId="{3D50EEF4-2C5E-40EE-8EA4-A01D717DE445}" type="parTrans" cxnId="{0906C5BD-E6AA-41B7-8F95-46ED7EAC080F}">
      <dgm:prSet/>
      <dgm:spPr/>
      <dgm:t>
        <a:bodyPr/>
        <a:lstStyle/>
        <a:p>
          <a:pPr rtl="1"/>
          <a:endParaRPr lang="fa-IR"/>
        </a:p>
      </dgm:t>
    </dgm:pt>
    <dgm:pt modelId="{3EB3DF11-8EA9-4710-B622-9B94F435B13B}" type="sibTrans" cxnId="{0906C5BD-E6AA-41B7-8F95-46ED7EAC080F}">
      <dgm:prSet/>
      <dgm:spPr/>
      <dgm:t>
        <a:bodyPr/>
        <a:lstStyle/>
        <a:p>
          <a:pPr rtl="1"/>
          <a:endParaRPr lang="fa-IR"/>
        </a:p>
      </dgm:t>
    </dgm:pt>
    <dgm:pt modelId="{F1D9C4C2-87DE-4EA8-9EDF-8E5856E36BF4}" type="pres">
      <dgm:prSet presAssocID="{471FB936-F637-4839-AC3F-C8E7D88BCEA3}" presName="hierChild1" presStyleCnt="0">
        <dgm:presLayoutVars>
          <dgm:orgChart val="1"/>
          <dgm:chPref val="1"/>
          <dgm:dir/>
          <dgm:animOne val="branch"/>
          <dgm:animLvl val="lvl"/>
          <dgm:resizeHandles/>
        </dgm:presLayoutVars>
      </dgm:prSet>
      <dgm:spPr/>
      <dgm:t>
        <a:bodyPr/>
        <a:lstStyle/>
        <a:p>
          <a:endParaRPr lang="en-US"/>
        </a:p>
      </dgm:t>
    </dgm:pt>
    <dgm:pt modelId="{7D230896-CA36-49B8-850D-C891F907D317}" type="pres">
      <dgm:prSet presAssocID="{8838D1F5-4F99-4580-BE93-B7A472C16D8F}" presName="hierRoot1" presStyleCnt="0">
        <dgm:presLayoutVars>
          <dgm:hierBranch val="init"/>
        </dgm:presLayoutVars>
      </dgm:prSet>
      <dgm:spPr/>
      <dgm:t>
        <a:bodyPr/>
        <a:lstStyle/>
        <a:p>
          <a:pPr rtl="1"/>
          <a:endParaRPr lang="fa-IR"/>
        </a:p>
      </dgm:t>
    </dgm:pt>
    <dgm:pt modelId="{C2935A65-EC8A-4B27-894C-8266CB6110B2}" type="pres">
      <dgm:prSet presAssocID="{8838D1F5-4F99-4580-BE93-B7A472C16D8F}" presName="rootComposite1" presStyleCnt="0"/>
      <dgm:spPr/>
      <dgm:t>
        <a:bodyPr/>
        <a:lstStyle/>
        <a:p>
          <a:pPr rtl="1"/>
          <a:endParaRPr lang="fa-IR"/>
        </a:p>
      </dgm:t>
    </dgm:pt>
    <dgm:pt modelId="{A216519F-AAB4-4F61-9FBE-F4F8BA446011}" type="pres">
      <dgm:prSet presAssocID="{8838D1F5-4F99-4580-BE93-B7A472C16D8F}" presName="rootText1" presStyleLbl="node0" presStyleIdx="0" presStyleCnt="1" custScaleX="119305" custLinFactNeighborX="3886" custLinFactNeighborY="82">
        <dgm:presLayoutVars>
          <dgm:chPref val="3"/>
        </dgm:presLayoutVars>
      </dgm:prSet>
      <dgm:spPr/>
      <dgm:t>
        <a:bodyPr/>
        <a:lstStyle/>
        <a:p>
          <a:endParaRPr lang="en-US"/>
        </a:p>
      </dgm:t>
    </dgm:pt>
    <dgm:pt modelId="{74B9A3CA-AC77-4BC3-AD90-F71E39E682A8}" type="pres">
      <dgm:prSet presAssocID="{8838D1F5-4F99-4580-BE93-B7A472C16D8F}" presName="rootConnector1" presStyleLbl="node1" presStyleIdx="0" presStyleCnt="0"/>
      <dgm:spPr/>
      <dgm:t>
        <a:bodyPr/>
        <a:lstStyle/>
        <a:p>
          <a:endParaRPr lang="en-US"/>
        </a:p>
      </dgm:t>
    </dgm:pt>
    <dgm:pt modelId="{79518FC5-474B-4013-81B3-5226BF6294BF}" type="pres">
      <dgm:prSet presAssocID="{8838D1F5-4F99-4580-BE93-B7A472C16D8F}" presName="hierChild2" presStyleCnt="0"/>
      <dgm:spPr/>
      <dgm:t>
        <a:bodyPr/>
        <a:lstStyle/>
        <a:p>
          <a:pPr rtl="1"/>
          <a:endParaRPr lang="fa-IR"/>
        </a:p>
      </dgm:t>
    </dgm:pt>
    <dgm:pt modelId="{7FEF1A4F-9B93-4ED3-834E-5BFB0DF8F744}" type="pres">
      <dgm:prSet presAssocID="{524B8163-FCED-413D-B3BE-DC945DE52EA1}" presName="Name37" presStyleLbl="parChTrans1D2" presStyleIdx="0" presStyleCnt="3"/>
      <dgm:spPr/>
      <dgm:t>
        <a:bodyPr/>
        <a:lstStyle/>
        <a:p>
          <a:endParaRPr lang="en-US"/>
        </a:p>
      </dgm:t>
    </dgm:pt>
    <dgm:pt modelId="{3DBB673C-6E8C-4199-97A4-DE6266687646}" type="pres">
      <dgm:prSet presAssocID="{AFE8EADB-089D-4DA0-8FA5-4515B965CB61}" presName="hierRoot2" presStyleCnt="0">
        <dgm:presLayoutVars>
          <dgm:hierBranch val="init"/>
        </dgm:presLayoutVars>
      </dgm:prSet>
      <dgm:spPr/>
      <dgm:t>
        <a:bodyPr/>
        <a:lstStyle/>
        <a:p>
          <a:pPr rtl="1"/>
          <a:endParaRPr lang="fa-IR"/>
        </a:p>
      </dgm:t>
    </dgm:pt>
    <dgm:pt modelId="{33B8C6B1-FD01-4C4C-8886-603D229A0685}" type="pres">
      <dgm:prSet presAssocID="{AFE8EADB-089D-4DA0-8FA5-4515B965CB61}" presName="rootComposite" presStyleCnt="0"/>
      <dgm:spPr/>
      <dgm:t>
        <a:bodyPr/>
        <a:lstStyle/>
        <a:p>
          <a:pPr rtl="1"/>
          <a:endParaRPr lang="fa-IR"/>
        </a:p>
      </dgm:t>
    </dgm:pt>
    <dgm:pt modelId="{77FC1428-6026-4AC6-A8ED-C0CFCE90AE1F}" type="pres">
      <dgm:prSet presAssocID="{AFE8EADB-089D-4DA0-8FA5-4515B965CB61}" presName="rootText" presStyleLbl="node2" presStyleIdx="0" presStyleCnt="3" custScaleX="106821">
        <dgm:presLayoutVars>
          <dgm:chPref val="3"/>
        </dgm:presLayoutVars>
      </dgm:prSet>
      <dgm:spPr/>
      <dgm:t>
        <a:bodyPr/>
        <a:lstStyle/>
        <a:p>
          <a:endParaRPr lang="en-US"/>
        </a:p>
      </dgm:t>
    </dgm:pt>
    <dgm:pt modelId="{38DD716D-A014-4F65-B41F-56FA3D48B9E0}" type="pres">
      <dgm:prSet presAssocID="{AFE8EADB-089D-4DA0-8FA5-4515B965CB61}" presName="rootConnector" presStyleLbl="node2" presStyleIdx="0" presStyleCnt="3"/>
      <dgm:spPr/>
      <dgm:t>
        <a:bodyPr/>
        <a:lstStyle/>
        <a:p>
          <a:endParaRPr lang="en-US"/>
        </a:p>
      </dgm:t>
    </dgm:pt>
    <dgm:pt modelId="{3BA5735D-74FF-4824-AB0D-AD6499BC4AF9}" type="pres">
      <dgm:prSet presAssocID="{AFE8EADB-089D-4DA0-8FA5-4515B965CB61}" presName="hierChild4" presStyleCnt="0"/>
      <dgm:spPr/>
      <dgm:t>
        <a:bodyPr/>
        <a:lstStyle/>
        <a:p>
          <a:pPr rtl="1"/>
          <a:endParaRPr lang="fa-IR"/>
        </a:p>
      </dgm:t>
    </dgm:pt>
    <dgm:pt modelId="{F1823D6A-AE58-4782-AF86-94E8C38C9681}" type="pres">
      <dgm:prSet presAssocID="{AFE8EADB-089D-4DA0-8FA5-4515B965CB61}" presName="hierChild5" presStyleCnt="0"/>
      <dgm:spPr/>
      <dgm:t>
        <a:bodyPr/>
        <a:lstStyle/>
        <a:p>
          <a:pPr rtl="1"/>
          <a:endParaRPr lang="fa-IR"/>
        </a:p>
      </dgm:t>
    </dgm:pt>
    <dgm:pt modelId="{7C75AEB7-BA1D-4B33-A0B4-988B2401DF43}" type="pres">
      <dgm:prSet presAssocID="{C575C93B-29EB-4054-9B59-CCCF1DC4A093}" presName="Name37" presStyleLbl="parChTrans1D2" presStyleIdx="1" presStyleCnt="3"/>
      <dgm:spPr/>
      <dgm:t>
        <a:bodyPr/>
        <a:lstStyle/>
        <a:p>
          <a:endParaRPr lang="en-US"/>
        </a:p>
      </dgm:t>
    </dgm:pt>
    <dgm:pt modelId="{4972A301-A82E-41CF-BC16-76E5CEAE4D52}" type="pres">
      <dgm:prSet presAssocID="{B2BC0D4F-CAC4-4BDB-990C-1CE089F0F160}" presName="hierRoot2" presStyleCnt="0">
        <dgm:presLayoutVars>
          <dgm:hierBranch val="init"/>
        </dgm:presLayoutVars>
      </dgm:prSet>
      <dgm:spPr/>
      <dgm:t>
        <a:bodyPr/>
        <a:lstStyle/>
        <a:p>
          <a:pPr rtl="1"/>
          <a:endParaRPr lang="fa-IR"/>
        </a:p>
      </dgm:t>
    </dgm:pt>
    <dgm:pt modelId="{5CDF3F4E-1CB5-44E3-A02B-BA2C27D20A1F}" type="pres">
      <dgm:prSet presAssocID="{B2BC0D4F-CAC4-4BDB-990C-1CE089F0F160}" presName="rootComposite" presStyleCnt="0"/>
      <dgm:spPr/>
      <dgm:t>
        <a:bodyPr/>
        <a:lstStyle/>
        <a:p>
          <a:pPr rtl="1"/>
          <a:endParaRPr lang="fa-IR"/>
        </a:p>
      </dgm:t>
    </dgm:pt>
    <dgm:pt modelId="{99297A79-D0D0-4B19-BAB5-732898694E87}" type="pres">
      <dgm:prSet presAssocID="{B2BC0D4F-CAC4-4BDB-990C-1CE089F0F160}" presName="rootText" presStyleLbl="node2" presStyleIdx="1" presStyleCnt="3">
        <dgm:presLayoutVars>
          <dgm:chPref val="3"/>
        </dgm:presLayoutVars>
      </dgm:prSet>
      <dgm:spPr/>
      <dgm:t>
        <a:bodyPr/>
        <a:lstStyle/>
        <a:p>
          <a:endParaRPr lang="en-US"/>
        </a:p>
      </dgm:t>
    </dgm:pt>
    <dgm:pt modelId="{A5F94BE3-D597-40D8-8353-A47E6AD19322}" type="pres">
      <dgm:prSet presAssocID="{B2BC0D4F-CAC4-4BDB-990C-1CE089F0F160}" presName="rootConnector" presStyleLbl="node2" presStyleIdx="1" presStyleCnt="3"/>
      <dgm:spPr/>
      <dgm:t>
        <a:bodyPr/>
        <a:lstStyle/>
        <a:p>
          <a:endParaRPr lang="en-US"/>
        </a:p>
      </dgm:t>
    </dgm:pt>
    <dgm:pt modelId="{E7392F15-F495-482E-B470-F3DB7AFB83EC}" type="pres">
      <dgm:prSet presAssocID="{B2BC0D4F-CAC4-4BDB-990C-1CE089F0F160}" presName="hierChild4" presStyleCnt="0"/>
      <dgm:spPr/>
      <dgm:t>
        <a:bodyPr/>
        <a:lstStyle/>
        <a:p>
          <a:pPr rtl="1"/>
          <a:endParaRPr lang="fa-IR"/>
        </a:p>
      </dgm:t>
    </dgm:pt>
    <dgm:pt modelId="{2C11741E-83D2-4515-988C-861FDD444FA8}" type="pres">
      <dgm:prSet presAssocID="{B2BC0D4F-CAC4-4BDB-990C-1CE089F0F160}" presName="hierChild5" presStyleCnt="0"/>
      <dgm:spPr/>
      <dgm:t>
        <a:bodyPr/>
        <a:lstStyle/>
        <a:p>
          <a:pPr rtl="1"/>
          <a:endParaRPr lang="fa-IR"/>
        </a:p>
      </dgm:t>
    </dgm:pt>
    <dgm:pt modelId="{2F2018F0-E494-4E8F-8BA2-2FF5A364C84E}" type="pres">
      <dgm:prSet presAssocID="{3D50EEF4-2C5E-40EE-8EA4-A01D717DE445}" presName="Name37" presStyleLbl="parChTrans1D2" presStyleIdx="2" presStyleCnt="3"/>
      <dgm:spPr/>
      <dgm:t>
        <a:bodyPr/>
        <a:lstStyle/>
        <a:p>
          <a:pPr rtl="1"/>
          <a:endParaRPr lang="fa-IR"/>
        </a:p>
      </dgm:t>
    </dgm:pt>
    <dgm:pt modelId="{F9C57158-D8AB-42AC-8EFA-4D5D25F10C90}" type="pres">
      <dgm:prSet presAssocID="{0C4618E8-5876-4C23-A4D0-491BFEFEBC78}" presName="hierRoot2" presStyleCnt="0">
        <dgm:presLayoutVars>
          <dgm:hierBranch val="init"/>
        </dgm:presLayoutVars>
      </dgm:prSet>
      <dgm:spPr/>
    </dgm:pt>
    <dgm:pt modelId="{769E886C-AF1A-41F2-819E-9794E706DC76}" type="pres">
      <dgm:prSet presAssocID="{0C4618E8-5876-4C23-A4D0-491BFEFEBC78}" presName="rootComposite" presStyleCnt="0"/>
      <dgm:spPr/>
    </dgm:pt>
    <dgm:pt modelId="{E9BEC0FD-D7B8-437D-B577-8A76F1B4CBD2}" type="pres">
      <dgm:prSet presAssocID="{0C4618E8-5876-4C23-A4D0-491BFEFEBC78}" presName="rootText" presStyleLbl="node2" presStyleIdx="2" presStyleCnt="3">
        <dgm:presLayoutVars>
          <dgm:chPref val="3"/>
        </dgm:presLayoutVars>
      </dgm:prSet>
      <dgm:spPr/>
      <dgm:t>
        <a:bodyPr/>
        <a:lstStyle/>
        <a:p>
          <a:pPr rtl="1"/>
          <a:endParaRPr lang="fa-IR"/>
        </a:p>
      </dgm:t>
    </dgm:pt>
    <dgm:pt modelId="{062798DC-C721-40B5-9F9C-FE98C6D775DB}" type="pres">
      <dgm:prSet presAssocID="{0C4618E8-5876-4C23-A4D0-491BFEFEBC78}" presName="rootConnector" presStyleLbl="node2" presStyleIdx="2" presStyleCnt="3"/>
      <dgm:spPr/>
      <dgm:t>
        <a:bodyPr/>
        <a:lstStyle/>
        <a:p>
          <a:pPr rtl="1"/>
          <a:endParaRPr lang="fa-IR"/>
        </a:p>
      </dgm:t>
    </dgm:pt>
    <dgm:pt modelId="{9FEE09DB-9136-458F-B468-44C3302ACE7C}" type="pres">
      <dgm:prSet presAssocID="{0C4618E8-5876-4C23-A4D0-491BFEFEBC78}" presName="hierChild4" presStyleCnt="0"/>
      <dgm:spPr/>
    </dgm:pt>
    <dgm:pt modelId="{0E1A6F00-0AD0-414D-AC10-6D65204A992D}" type="pres">
      <dgm:prSet presAssocID="{0C4618E8-5876-4C23-A4D0-491BFEFEBC78}" presName="hierChild5" presStyleCnt="0"/>
      <dgm:spPr/>
    </dgm:pt>
    <dgm:pt modelId="{B5B77C1C-91D8-4D00-A0EC-74CFCD86C168}" type="pres">
      <dgm:prSet presAssocID="{8838D1F5-4F99-4580-BE93-B7A472C16D8F}" presName="hierChild3" presStyleCnt="0"/>
      <dgm:spPr/>
      <dgm:t>
        <a:bodyPr/>
        <a:lstStyle/>
        <a:p>
          <a:pPr rtl="1"/>
          <a:endParaRPr lang="fa-IR"/>
        </a:p>
      </dgm:t>
    </dgm:pt>
  </dgm:ptLst>
  <dgm:cxnLst>
    <dgm:cxn modelId="{C507B391-AC5C-4B13-97F8-DB66F092F0EE}" type="presOf" srcId="{8838D1F5-4F99-4580-BE93-B7A472C16D8F}" destId="{74B9A3CA-AC77-4BC3-AD90-F71E39E682A8}" srcOrd="1" destOrd="0" presId="urn:microsoft.com/office/officeart/2005/8/layout/orgChart1"/>
    <dgm:cxn modelId="{0906C5BD-E6AA-41B7-8F95-46ED7EAC080F}" srcId="{8838D1F5-4F99-4580-BE93-B7A472C16D8F}" destId="{0C4618E8-5876-4C23-A4D0-491BFEFEBC78}" srcOrd="2" destOrd="0" parTransId="{3D50EEF4-2C5E-40EE-8EA4-A01D717DE445}" sibTransId="{3EB3DF11-8EA9-4710-B622-9B94F435B13B}"/>
    <dgm:cxn modelId="{109C788A-3480-4118-B69F-98D3E98CE4FD}" type="presOf" srcId="{471FB936-F637-4839-AC3F-C8E7D88BCEA3}" destId="{F1D9C4C2-87DE-4EA8-9EDF-8E5856E36BF4}" srcOrd="0" destOrd="0" presId="urn:microsoft.com/office/officeart/2005/8/layout/orgChart1"/>
    <dgm:cxn modelId="{A7458DBC-366D-48B9-8EC4-CFEDF9355331}" type="presOf" srcId="{AFE8EADB-089D-4DA0-8FA5-4515B965CB61}" destId="{77FC1428-6026-4AC6-A8ED-C0CFCE90AE1F}" srcOrd="0" destOrd="0" presId="urn:microsoft.com/office/officeart/2005/8/layout/orgChart1"/>
    <dgm:cxn modelId="{D4A19C2D-80AD-458E-B8A0-7BB857652E18}" type="presOf" srcId="{524B8163-FCED-413D-B3BE-DC945DE52EA1}" destId="{7FEF1A4F-9B93-4ED3-834E-5BFB0DF8F744}" srcOrd="0" destOrd="0" presId="urn:microsoft.com/office/officeart/2005/8/layout/orgChart1"/>
    <dgm:cxn modelId="{EC3E74D2-5D4A-4930-A88D-38C89C454402}" type="presOf" srcId="{B2BC0D4F-CAC4-4BDB-990C-1CE089F0F160}" destId="{A5F94BE3-D597-40D8-8353-A47E6AD19322}" srcOrd="1" destOrd="0" presId="urn:microsoft.com/office/officeart/2005/8/layout/orgChart1"/>
    <dgm:cxn modelId="{44E2391B-81CA-4BA3-9DEB-5DD37C0F3B0D}" type="presOf" srcId="{3D50EEF4-2C5E-40EE-8EA4-A01D717DE445}" destId="{2F2018F0-E494-4E8F-8BA2-2FF5A364C84E}" srcOrd="0" destOrd="0" presId="urn:microsoft.com/office/officeart/2005/8/layout/orgChart1"/>
    <dgm:cxn modelId="{C8379FD1-325E-4FB7-BFF4-755DA0CB89AC}" type="presOf" srcId="{0C4618E8-5876-4C23-A4D0-491BFEFEBC78}" destId="{062798DC-C721-40B5-9F9C-FE98C6D775DB}" srcOrd="1" destOrd="0" presId="urn:microsoft.com/office/officeart/2005/8/layout/orgChart1"/>
    <dgm:cxn modelId="{25661145-8F3F-481C-97CB-C76577C81376}" type="presOf" srcId="{B2BC0D4F-CAC4-4BDB-990C-1CE089F0F160}" destId="{99297A79-D0D0-4B19-BAB5-732898694E87}" srcOrd="0" destOrd="0" presId="urn:microsoft.com/office/officeart/2005/8/layout/orgChart1"/>
    <dgm:cxn modelId="{4B63005E-9581-4ADD-BD2E-C58AA9B27AF4}" srcId="{8838D1F5-4F99-4580-BE93-B7A472C16D8F}" destId="{B2BC0D4F-CAC4-4BDB-990C-1CE089F0F160}" srcOrd="1" destOrd="0" parTransId="{C575C93B-29EB-4054-9B59-CCCF1DC4A093}" sibTransId="{00ACF000-C83C-4F0A-93AB-4DAF46B55AB2}"/>
    <dgm:cxn modelId="{C43910C3-F682-4BBB-85D5-D9D28CB2C83D}" srcId="{471FB936-F637-4839-AC3F-C8E7D88BCEA3}" destId="{8838D1F5-4F99-4580-BE93-B7A472C16D8F}" srcOrd="0" destOrd="0" parTransId="{FEB2ED67-FF07-4645-BFDB-D9CC4EA4A748}" sibTransId="{74F496E5-B168-4E08-84E7-2300EF61ACB9}"/>
    <dgm:cxn modelId="{2E5961EE-2ADD-44CF-A23B-BC5EF8807CC8}" type="presOf" srcId="{0C4618E8-5876-4C23-A4D0-491BFEFEBC78}" destId="{E9BEC0FD-D7B8-437D-B577-8A76F1B4CBD2}" srcOrd="0" destOrd="0" presId="urn:microsoft.com/office/officeart/2005/8/layout/orgChart1"/>
    <dgm:cxn modelId="{4D8378C1-ED1B-4E63-AA51-17EC24453C32}" srcId="{8838D1F5-4F99-4580-BE93-B7A472C16D8F}" destId="{AFE8EADB-089D-4DA0-8FA5-4515B965CB61}" srcOrd="0" destOrd="0" parTransId="{524B8163-FCED-413D-B3BE-DC945DE52EA1}" sibTransId="{E191B0E7-C4EA-4832-B6DE-25F73F50D0B9}"/>
    <dgm:cxn modelId="{4336C53E-1BA9-4969-80BA-DD7DF0EF2210}" type="presOf" srcId="{8838D1F5-4F99-4580-BE93-B7A472C16D8F}" destId="{A216519F-AAB4-4F61-9FBE-F4F8BA446011}" srcOrd="0" destOrd="0" presId="urn:microsoft.com/office/officeart/2005/8/layout/orgChart1"/>
    <dgm:cxn modelId="{DA06C3D4-1715-44AD-B87B-95E02DCFDC83}" type="presOf" srcId="{C575C93B-29EB-4054-9B59-CCCF1DC4A093}" destId="{7C75AEB7-BA1D-4B33-A0B4-988B2401DF43}" srcOrd="0" destOrd="0" presId="urn:microsoft.com/office/officeart/2005/8/layout/orgChart1"/>
    <dgm:cxn modelId="{0BC418D1-0140-4291-935B-5F85B490D3E0}" type="presOf" srcId="{AFE8EADB-089D-4DA0-8FA5-4515B965CB61}" destId="{38DD716D-A014-4F65-B41F-56FA3D48B9E0}" srcOrd="1" destOrd="0" presId="urn:microsoft.com/office/officeart/2005/8/layout/orgChart1"/>
    <dgm:cxn modelId="{0D9D3D56-7B66-4AA0-8D53-954B3D09E05E}" type="presParOf" srcId="{F1D9C4C2-87DE-4EA8-9EDF-8E5856E36BF4}" destId="{7D230896-CA36-49B8-850D-C891F907D317}" srcOrd="0" destOrd="0" presId="urn:microsoft.com/office/officeart/2005/8/layout/orgChart1"/>
    <dgm:cxn modelId="{1B8CFFF3-B5FE-46ED-BC83-C9EB0B264C0D}" type="presParOf" srcId="{7D230896-CA36-49B8-850D-C891F907D317}" destId="{C2935A65-EC8A-4B27-894C-8266CB6110B2}" srcOrd="0" destOrd="0" presId="urn:microsoft.com/office/officeart/2005/8/layout/orgChart1"/>
    <dgm:cxn modelId="{BBE844CD-2B17-4E84-9FD3-6DCC26D10F3B}" type="presParOf" srcId="{C2935A65-EC8A-4B27-894C-8266CB6110B2}" destId="{A216519F-AAB4-4F61-9FBE-F4F8BA446011}" srcOrd="0" destOrd="0" presId="urn:microsoft.com/office/officeart/2005/8/layout/orgChart1"/>
    <dgm:cxn modelId="{B5856B5F-4C14-4F3C-B811-71E546DE83EE}" type="presParOf" srcId="{C2935A65-EC8A-4B27-894C-8266CB6110B2}" destId="{74B9A3CA-AC77-4BC3-AD90-F71E39E682A8}" srcOrd="1" destOrd="0" presId="urn:microsoft.com/office/officeart/2005/8/layout/orgChart1"/>
    <dgm:cxn modelId="{13C08D4E-DD97-431A-9306-1ACC6BAC7824}" type="presParOf" srcId="{7D230896-CA36-49B8-850D-C891F907D317}" destId="{79518FC5-474B-4013-81B3-5226BF6294BF}" srcOrd="1" destOrd="0" presId="urn:microsoft.com/office/officeart/2005/8/layout/orgChart1"/>
    <dgm:cxn modelId="{34DD0C90-AA4B-4CAD-BA45-03935CF7BD9D}" type="presParOf" srcId="{79518FC5-474B-4013-81B3-5226BF6294BF}" destId="{7FEF1A4F-9B93-4ED3-834E-5BFB0DF8F744}" srcOrd="0" destOrd="0" presId="urn:microsoft.com/office/officeart/2005/8/layout/orgChart1"/>
    <dgm:cxn modelId="{460119EC-C801-4652-9FB2-6C5764A95A3B}" type="presParOf" srcId="{79518FC5-474B-4013-81B3-5226BF6294BF}" destId="{3DBB673C-6E8C-4199-97A4-DE6266687646}" srcOrd="1" destOrd="0" presId="urn:microsoft.com/office/officeart/2005/8/layout/orgChart1"/>
    <dgm:cxn modelId="{5438C8C5-05B3-4A1D-90FD-30FCBFC4D80C}" type="presParOf" srcId="{3DBB673C-6E8C-4199-97A4-DE6266687646}" destId="{33B8C6B1-FD01-4C4C-8886-603D229A0685}" srcOrd="0" destOrd="0" presId="urn:microsoft.com/office/officeart/2005/8/layout/orgChart1"/>
    <dgm:cxn modelId="{14544AED-9CB3-43BB-8DD2-18776150850B}" type="presParOf" srcId="{33B8C6B1-FD01-4C4C-8886-603D229A0685}" destId="{77FC1428-6026-4AC6-A8ED-C0CFCE90AE1F}" srcOrd="0" destOrd="0" presId="urn:microsoft.com/office/officeart/2005/8/layout/orgChart1"/>
    <dgm:cxn modelId="{826BB012-A3F4-4861-8146-D1AFBFE84593}" type="presParOf" srcId="{33B8C6B1-FD01-4C4C-8886-603D229A0685}" destId="{38DD716D-A014-4F65-B41F-56FA3D48B9E0}" srcOrd="1" destOrd="0" presId="urn:microsoft.com/office/officeart/2005/8/layout/orgChart1"/>
    <dgm:cxn modelId="{CAD25533-895E-47E3-AEE9-42EA16D1CBBD}" type="presParOf" srcId="{3DBB673C-6E8C-4199-97A4-DE6266687646}" destId="{3BA5735D-74FF-4824-AB0D-AD6499BC4AF9}" srcOrd="1" destOrd="0" presId="urn:microsoft.com/office/officeart/2005/8/layout/orgChart1"/>
    <dgm:cxn modelId="{7F7826ED-CC74-4977-8B43-795D6C6EB65B}" type="presParOf" srcId="{3DBB673C-6E8C-4199-97A4-DE6266687646}" destId="{F1823D6A-AE58-4782-AF86-94E8C38C9681}" srcOrd="2" destOrd="0" presId="urn:microsoft.com/office/officeart/2005/8/layout/orgChart1"/>
    <dgm:cxn modelId="{E9ABDE26-BDA4-46AC-A7BB-72E6C867DEBA}" type="presParOf" srcId="{79518FC5-474B-4013-81B3-5226BF6294BF}" destId="{7C75AEB7-BA1D-4B33-A0B4-988B2401DF43}" srcOrd="2" destOrd="0" presId="urn:microsoft.com/office/officeart/2005/8/layout/orgChart1"/>
    <dgm:cxn modelId="{49F955FE-70A2-42AE-A8AE-FC97C252BC4A}" type="presParOf" srcId="{79518FC5-474B-4013-81B3-5226BF6294BF}" destId="{4972A301-A82E-41CF-BC16-76E5CEAE4D52}" srcOrd="3" destOrd="0" presId="urn:microsoft.com/office/officeart/2005/8/layout/orgChart1"/>
    <dgm:cxn modelId="{F153F9F5-6F96-45A5-8543-678EFE11E6E5}" type="presParOf" srcId="{4972A301-A82E-41CF-BC16-76E5CEAE4D52}" destId="{5CDF3F4E-1CB5-44E3-A02B-BA2C27D20A1F}" srcOrd="0" destOrd="0" presId="urn:microsoft.com/office/officeart/2005/8/layout/orgChart1"/>
    <dgm:cxn modelId="{A79B1987-C7D1-4E57-831F-991443A1B9E8}" type="presParOf" srcId="{5CDF3F4E-1CB5-44E3-A02B-BA2C27D20A1F}" destId="{99297A79-D0D0-4B19-BAB5-732898694E87}" srcOrd="0" destOrd="0" presId="urn:microsoft.com/office/officeart/2005/8/layout/orgChart1"/>
    <dgm:cxn modelId="{21ED2BF8-390E-4193-A047-1DC7ABE3A3BF}" type="presParOf" srcId="{5CDF3F4E-1CB5-44E3-A02B-BA2C27D20A1F}" destId="{A5F94BE3-D597-40D8-8353-A47E6AD19322}" srcOrd="1" destOrd="0" presId="urn:microsoft.com/office/officeart/2005/8/layout/orgChart1"/>
    <dgm:cxn modelId="{5170B680-C093-4E9E-8F59-8526FC191282}" type="presParOf" srcId="{4972A301-A82E-41CF-BC16-76E5CEAE4D52}" destId="{E7392F15-F495-482E-B470-F3DB7AFB83EC}" srcOrd="1" destOrd="0" presId="urn:microsoft.com/office/officeart/2005/8/layout/orgChart1"/>
    <dgm:cxn modelId="{6EF0FF41-BB1F-4E51-8FDB-A6B4BCE8374E}" type="presParOf" srcId="{4972A301-A82E-41CF-BC16-76E5CEAE4D52}" destId="{2C11741E-83D2-4515-988C-861FDD444FA8}" srcOrd="2" destOrd="0" presId="urn:microsoft.com/office/officeart/2005/8/layout/orgChart1"/>
    <dgm:cxn modelId="{48E424F6-1DE1-4F62-A738-3015C231458B}" type="presParOf" srcId="{79518FC5-474B-4013-81B3-5226BF6294BF}" destId="{2F2018F0-E494-4E8F-8BA2-2FF5A364C84E}" srcOrd="4" destOrd="0" presId="urn:microsoft.com/office/officeart/2005/8/layout/orgChart1"/>
    <dgm:cxn modelId="{FA27C52C-CE5A-4474-8EBD-292C51F07C75}" type="presParOf" srcId="{79518FC5-474B-4013-81B3-5226BF6294BF}" destId="{F9C57158-D8AB-42AC-8EFA-4D5D25F10C90}" srcOrd="5" destOrd="0" presId="urn:microsoft.com/office/officeart/2005/8/layout/orgChart1"/>
    <dgm:cxn modelId="{5CD059FF-F0EC-4391-AE89-2874CFDC3CEC}" type="presParOf" srcId="{F9C57158-D8AB-42AC-8EFA-4D5D25F10C90}" destId="{769E886C-AF1A-41F2-819E-9794E706DC76}" srcOrd="0" destOrd="0" presId="urn:microsoft.com/office/officeart/2005/8/layout/orgChart1"/>
    <dgm:cxn modelId="{CBFEC189-749F-4FBB-96A6-33CD5CF4F807}" type="presParOf" srcId="{769E886C-AF1A-41F2-819E-9794E706DC76}" destId="{E9BEC0FD-D7B8-437D-B577-8A76F1B4CBD2}" srcOrd="0" destOrd="0" presId="urn:microsoft.com/office/officeart/2005/8/layout/orgChart1"/>
    <dgm:cxn modelId="{5051425C-1C14-4DC1-9340-DE87AC96361A}" type="presParOf" srcId="{769E886C-AF1A-41F2-819E-9794E706DC76}" destId="{062798DC-C721-40B5-9F9C-FE98C6D775DB}" srcOrd="1" destOrd="0" presId="urn:microsoft.com/office/officeart/2005/8/layout/orgChart1"/>
    <dgm:cxn modelId="{0CD2ECCD-DFB8-4975-9EEF-DE87EA72340C}" type="presParOf" srcId="{F9C57158-D8AB-42AC-8EFA-4D5D25F10C90}" destId="{9FEE09DB-9136-458F-B468-44C3302ACE7C}" srcOrd="1" destOrd="0" presId="urn:microsoft.com/office/officeart/2005/8/layout/orgChart1"/>
    <dgm:cxn modelId="{BAF60A33-E437-415C-9C8D-759A1CB0559B}" type="presParOf" srcId="{F9C57158-D8AB-42AC-8EFA-4D5D25F10C90}" destId="{0E1A6F00-0AD0-414D-AC10-6D65204A992D}" srcOrd="2" destOrd="0" presId="urn:microsoft.com/office/officeart/2005/8/layout/orgChart1"/>
    <dgm:cxn modelId="{69AC158D-1A02-48F7-B192-492B1DE44FAA}" type="presParOf" srcId="{7D230896-CA36-49B8-850D-C891F907D317}" destId="{B5B77C1C-91D8-4D00-A0EC-74CFCD86C1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16C99-06CF-4B3E-AC02-3F64E25411DD}" type="doc">
      <dgm:prSet loTypeId="urn:microsoft.com/office/officeart/2005/8/layout/cycle8" loCatId="cycle" qsTypeId="urn:microsoft.com/office/officeart/2005/8/quickstyle/3d1" qsCatId="3D" csTypeId="urn:microsoft.com/office/officeart/2005/8/colors/colorful1#2" csCatId="colorful" phldr="1"/>
      <dgm:spPr/>
    </dgm:pt>
    <dgm:pt modelId="{B58DC160-8509-473A-9DB9-AF28DF7A93FC}">
      <dgm:prSet phldrT="[Text]" custT="1"/>
      <dgm:spPr/>
      <dgm:t>
        <a:bodyPr/>
        <a:lstStyle/>
        <a:p>
          <a:pPr rtl="1"/>
          <a:r>
            <a:rPr lang="fa-IR" sz="2400" dirty="0" smtClean="0">
              <a:cs typeface="B Nazanin" pitchFamily="2" charset="-78"/>
            </a:rPr>
            <a:t>اولویت های فرآیند بازیابی</a:t>
          </a:r>
          <a:endParaRPr lang="fa-IR" sz="2400" dirty="0">
            <a:cs typeface="B Nazanin" pitchFamily="2" charset="-78"/>
          </a:endParaRPr>
        </a:p>
      </dgm:t>
    </dgm:pt>
    <dgm:pt modelId="{E7CB2E34-685A-4A6C-928E-DA5F6A72D503}" type="parTrans" cxnId="{8EEFD916-3E90-46A7-9DAB-5C899DE297FE}">
      <dgm:prSet/>
      <dgm:spPr/>
      <dgm:t>
        <a:bodyPr/>
        <a:lstStyle/>
        <a:p>
          <a:pPr rtl="1"/>
          <a:endParaRPr lang="fa-IR" sz="2400">
            <a:cs typeface="B Nazanin" pitchFamily="2" charset="-78"/>
          </a:endParaRPr>
        </a:p>
      </dgm:t>
    </dgm:pt>
    <dgm:pt modelId="{DF5E291A-2ADD-4DD4-9F63-ACECAFDE0B8A}" type="sibTrans" cxnId="{8EEFD916-3E90-46A7-9DAB-5C899DE297FE}">
      <dgm:prSet/>
      <dgm:spPr/>
      <dgm:t>
        <a:bodyPr/>
        <a:lstStyle/>
        <a:p>
          <a:pPr rtl="1"/>
          <a:endParaRPr lang="fa-IR" sz="2400">
            <a:cs typeface="B Nazanin" pitchFamily="2" charset="-78"/>
          </a:endParaRPr>
        </a:p>
      </dgm:t>
    </dgm:pt>
    <dgm:pt modelId="{C35FDFC9-1282-4831-B8BA-E96253CF760F}">
      <dgm:prSet phldrT="[Text]" custT="1"/>
      <dgm:spPr/>
      <dgm:t>
        <a:bodyPr/>
        <a:lstStyle/>
        <a:p>
          <a:pPr rtl="1"/>
          <a:r>
            <a:rPr lang="fa-IR" sz="2400" dirty="0" smtClean="0">
              <a:cs typeface="B Nazanin" pitchFamily="2" charset="-78"/>
            </a:rPr>
            <a:t>مسئولیت های ویژه</a:t>
          </a:r>
          <a:endParaRPr lang="fa-IR" sz="2400" dirty="0">
            <a:cs typeface="B Nazanin" pitchFamily="2" charset="-78"/>
          </a:endParaRPr>
        </a:p>
      </dgm:t>
    </dgm:pt>
    <dgm:pt modelId="{D1FBE192-2B60-4579-852D-5C945F906A32}" type="parTrans" cxnId="{35B1B43B-2778-4065-96BE-B00BEECBCBE5}">
      <dgm:prSet/>
      <dgm:spPr/>
      <dgm:t>
        <a:bodyPr/>
        <a:lstStyle/>
        <a:p>
          <a:pPr rtl="1"/>
          <a:endParaRPr lang="fa-IR" sz="2400">
            <a:cs typeface="B Nazanin" pitchFamily="2" charset="-78"/>
          </a:endParaRPr>
        </a:p>
      </dgm:t>
    </dgm:pt>
    <dgm:pt modelId="{93BFD3B3-DE64-42C4-9968-4226256133C9}" type="sibTrans" cxnId="{35B1B43B-2778-4065-96BE-B00BEECBCBE5}">
      <dgm:prSet/>
      <dgm:spPr/>
      <dgm:t>
        <a:bodyPr/>
        <a:lstStyle/>
        <a:p>
          <a:pPr rtl="1"/>
          <a:endParaRPr lang="fa-IR" sz="2400">
            <a:cs typeface="B Nazanin" pitchFamily="2" charset="-78"/>
          </a:endParaRPr>
        </a:p>
      </dgm:t>
    </dgm:pt>
    <dgm:pt modelId="{A82C7292-6C60-40D3-B76E-E35B4490BBCB}">
      <dgm:prSet phldrT="[Text]" custT="1"/>
      <dgm:spPr/>
      <dgm:t>
        <a:bodyPr/>
        <a:lstStyle/>
        <a:p>
          <a:pPr rtl="1"/>
          <a:r>
            <a:rPr lang="fa-IR" sz="2400" dirty="0" smtClean="0">
              <a:cs typeface="B Nazanin" pitchFamily="2" charset="-78"/>
            </a:rPr>
            <a:t>مستندسازی کامل</a:t>
          </a:r>
          <a:endParaRPr lang="fa-IR" sz="2400" dirty="0">
            <a:cs typeface="B Nazanin" pitchFamily="2" charset="-78"/>
          </a:endParaRPr>
        </a:p>
      </dgm:t>
    </dgm:pt>
    <dgm:pt modelId="{75C230F8-8918-4B2F-81BD-51CDBDB7552C}" type="parTrans" cxnId="{87941F24-3841-49DE-A4A1-1E37A87FBCD2}">
      <dgm:prSet/>
      <dgm:spPr/>
      <dgm:t>
        <a:bodyPr/>
        <a:lstStyle/>
        <a:p>
          <a:pPr rtl="1"/>
          <a:endParaRPr lang="fa-IR" sz="2400">
            <a:cs typeface="B Nazanin" pitchFamily="2" charset="-78"/>
          </a:endParaRPr>
        </a:p>
      </dgm:t>
    </dgm:pt>
    <dgm:pt modelId="{2284577E-FC22-4479-B0A2-8F8F418C259D}" type="sibTrans" cxnId="{87941F24-3841-49DE-A4A1-1E37A87FBCD2}">
      <dgm:prSet/>
      <dgm:spPr/>
      <dgm:t>
        <a:bodyPr/>
        <a:lstStyle/>
        <a:p>
          <a:pPr rtl="1"/>
          <a:endParaRPr lang="fa-IR" sz="2400">
            <a:cs typeface="B Nazanin" pitchFamily="2" charset="-78"/>
          </a:endParaRPr>
        </a:p>
      </dgm:t>
    </dgm:pt>
    <dgm:pt modelId="{BBA0D6CC-6917-4471-9A5B-D7B7DD2B18CE}">
      <dgm:prSet phldrT="[Text]" custT="1"/>
      <dgm:spPr/>
      <dgm:t>
        <a:bodyPr/>
        <a:lstStyle/>
        <a:p>
          <a:pPr rtl="1"/>
          <a:r>
            <a:rPr lang="fa-IR" sz="2400" dirty="0" smtClean="0">
              <a:cs typeface="B Nazanin" pitchFamily="2" charset="-78"/>
            </a:rPr>
            <a:t>فایل های پشتیبان</a:t>
          </a:r>
          <a:endParaRPr lang="fa-IR" sz="2400" dirty="0">
            <a:cs typeface="B Nazanin" pitchFamily="2" charset="-78"/>
          </a:endParaRPr>
        </a:p>
      </dgm:t>
    </dgm:pt>
    <dgm:pt modelId="{B7A3314C-BDB7-489E-90AC-EE599B28D793}" type="parTrans" cxnId="{B750234A-A5CF-404E-9C78-23324DA79C78}">
      <dgm:prSet/>
      <dgm:spPr/>
      <dgm:t>
        <a:bodyPr/>
        <a:lstStyle/>
        <a:p>
          <a:pPr rtl="1"/>
          <a:endParaRPr lang="fa-IR" sz="2400">
            <a:cs typeface="B Nazanin" pitchFamily="2" charset="-78"/>
          </a:endParaRPr>
        </a:p>
      </dgm:t>
    </dgm:pt>
    <dgm:pt modelId="{F54C8A5C-DF7D-4096-BBFF-B82F3CB7CCA4}" type="sibTrans" cxnId="{B750234A-A5CF-404E-9C78-23324DA79C78}">
      <dgm:prSet/>
      <dgm:spPr/>
      <dgm:t>
        <a:bodyPr/>
        <a:lstStyle/>
        <a:p>
          <a:pPr rtl="1"/>
          <a:endParaRPr lang="fa-IR" sz="2400">
            <a:cs typeface="B Nazanin" pitchFamily="2" charset="-78"/>
          </a:endParaRPr>
        </a:p>
      </dgm:t>
    </dgm:pt>
    <dgm:pt modelId="{21A6D5B0-D0C9-40CB-8A7A-182CE7AED4F9}">
      <dgm:prSet phldrT="[Text]" custT="1"/>
      <dgm:spPr/>
      <dgm:t>
        <a:bodyPr/>
        <a:lstStyle/>
        <a:p>
          <a:pPr rtl="1"/>
          <a:r>
            <a:rPr lang="fa-IR" sz="2400" dirty="0" smtClean="0">
              <a:cs typeface="B Nazanin" pitchFamily="2" charset="-78"/>
            </a:rPr>
            <a:t>ایجاد امکانات ارتباطات راه دور</a:t>
          </a:r>
          <a:endParaRPr lang="fa-IR" sz="2400" dirty="0">
            <a:cs typeface="B Nazanin" pitchFamily="2" charset="-78"/>
          </a:endParaRPr>
        </a:p>
      </dgm:t>
    </dgm:pt>
    <dgm:pt modelId="{80B3FDD5-7303-4F8D-BD97-6F7F003CFD7B}" type="parTrans" cxnId="{8F7993AD-91B2-4A60-B762-DFFC0CF39E31}">
      <dgm:prSet/>
      <dgm:spPr/>
      <dgm:t>
        <a:bodyPr/>
        <a:lstStyle/>
        <a:p>
          <a:pPr rtl="1"/>
          <a:endParaRPr lang="fa-IR" sz="2400">
            <a:cs typeface="B Nazanin" pitchFamily="2" charset="-78"/>
          </a:endParaRPr>
        </a:p>
      </dgm:t>
    </dgm:pt>
    <dgm:pt modelId="{082B6D2C-9EB8-41C8-8682-33E0090884F6}" type="sibTrans" cxnId="{8F7993AD-91B2-4A60-B762-DFFC0CF39E31}">
      <dgm:prSet/>
      <dgm:spPr/>
      <dgm:t>
        <a:bodyPr/>
        <a:lstStyle/>
        <a:p>
          <a:pPr rtl="1"/>
          <a:endParaRPr lang="fa-IR" sz="2400">
            <a:cs typeface="B Nazanin" pitchFamily="2" charset="-78"/>
          </a:endParaRPr>
        </a:p>
      </dgm:t>
    </dgm:pt>
    <dgm:pt modelId="{DCE5A893-1328-4FCA-B2D4-E83C752012DE}" type="pres">
      <dgm:prSet presAssocID="{5D216C99-06CF-4B3E-AC02-3F64E25411DD}" presName="compositeShape" presStyleCnt="0">
        <dgm:presLayoutVars>
          <dgm:chMax val="7"/>
          <dgm:dir/>
          <dgm:resizeHandles val="exact"/>
        </dgm:presLayoutVars>
      </dgm:prSet>
      <dgm:spPr/>
    </dgm:pt>
    <dgm:pt modelId="{82483180-A7A5-4AC7-B209-F55BD87A3737}" type="pres">
      <dgm:prSet presAssocID="{5D216C99-06CF-4B3E-AC02-3F64E25411DD}" presName="wedge1" presStyleLbl="node1" presStyleIdx="0" presStyleCnt="5"/>
      <dgm:spPr/>
      <dgm:t>
        <a:bodyPr/>
        <a:lstStyle/>
        <a:p>
          <a:pPr rtl="1"/>
          <a:endParaRPr lang="fa-IR"/>
        </a:p>
      </dgm:t>
    </dgm:pt>
    <dgm:pt modelId="{4DD04C00-9A52-493B-B9AA-6091A318E3AA}" type="pres">
      <dgm:prSet presAssocID="{5D216C99-06CF-4B3E-AC02-3F64E25411DD}" presName="dummy1a" presStyleCnt="0"/>
      <dgm:spPr/>
    </dgm:pt>
    <dgm:pt modelId="{1B69E794-8792-48F7-A85B-AC6DBBD9E279}" type="pres">
      <dgm:prSet presAssocID="{5D216C99-06CF-4B3E-AC02-3F64E25411DD}" presName="dummy1b" presStyleCnt="0"/>
      <dgm:spPr/>
    </dgm:pt>
    <dgm:pt modelId="{97DFADCA-88E6-4BEB-9554-0736CF1139B6}" type="pres">
      <dgm:prSet presAssocID="{5D216C99-06CF-4B3E-AC02-3F64E25411DD}" presName="wedge1Tx" presStyleLbl="node1" presStyleIdx="0" presStyleCnt="5">
        <dgm:presLayoutVars>
          <dgm:chMax val="0"/>
          <dgm:chPref val="0"/>
          <dgm:bulletEnabled val="1"/>
        </dgm:presLayoutVars>
      </dgm:prSet>
      <dgm:spPr/>
      <dgm:t>
        <a:bodyPr/>
        <a:lstStyle/>
        <a:p>
          <a:pPr rtl="1"/>
          <a:endParaRPr lang="fa-IR"/>
        </a:p>
      </dgm:t>
    </dgm:pt>
    <dgm:pt modelId="{94AF893D-D8BD-4ECC-8250-A944799CC946}" type="pres">
      <dgm:prSet presAssocID="{5D216C99-06CF-4B3E-AC02-3F64E25411DD}" presName="wedge2" presStyleLbl="node1" presStyleIdx="1" presStyleCnt="5"/>
      <dgm:spPr/>
      <dgm:t>
        <a:bodyPr/>
        <a:lstStyle/>
        <a:p>
          <a:pPr rtl="1"/>
          <a:endParaRPr lang="fa-IR"/>
        </a:p>
      </dgm:t>
    </dgm:pt>
    <dgm:pt modelId="{525E4364-22CF-4434-A089-7B7CDECADEC6}" type="pres">
      <dgm:prSet presAssocID="{5D216C99-06CF-4B3E-AC02-3F64E25411DD}" presName="dummy2a" presStyleCnt="0"/>
      <dgm:spPr/>
    </dgm:pt>
    <dgm:pt modelId="{A8935BC6-F071-418A-AA41-DB76B7736196}" type="pres">
      <dgm:prSet presAssocID="{5D216C99-06CF-4B3E-AC02-3F64E25411DD}" presName="dummy2b" presStyleCnt="0"/>
      <dgm:spPr/>
    </dgm:pt>
    <dgm:pt modelId="{4C790CFE-347E-460C-8E3C-0D2BDC3E95CB}" type="pres">
      <dgm:prSet presAssocID="{5D216C99-06CF-4B3E-AC02-3F64E25411DD}" presName="wedge2Tx" presStyleLbl="node1" presStyleIdx="1" presStyleCnt="5">
        <dgm:presLayoutVars>
          <dgm:chMax val="0"/>
          <dgm:chPref val="0"/>
          <dgm:bulletEnabled val="1"/>
        </dgm:presLayoutVars>
      </dgm:prSet>
      <dgm:spPr/>
      <dgm:t>
        <a:bodyPr/>
        <a:lstStyle/>
        <a:p>
          <a:pPr rtl="1"/>
          <a:endParaRPr lang="fa-IR"/>
        </a:p>
      </dgm:t>
    </dgm:pt>
    <dgm:pt modelId="{76AE9317-E0E4-4555-88C3-A2068211DDC2}" type="pres">
      <dgm:prSet presAssocID="{5D216C99-06CF-4B3E-AC02-3F64E25411DD}" presName="wedge3" presStyleLbl="node1" presStyleIdx="2" presStyleCnt="5"/>
      <dgm:spPr/>
      <dgm:t>
        <a:bodyPr/>
        <a:lstStyle/>
        <a:p>
          <a:pPr rtl="1"/>
          <a:endParaRPr lang="fa-IR"/>
        </a:p>
      </dgm:t>
    </dgm:pt>
    <dgm:pt modelId="{5121F67D-51A4-4782-9649-F7FDB4B2F806}" type="pres">
      <dgm:prSet presAssocID="{5D216C99-06CF-4B3E-AC02-3F64E25411DD}" presName="dummy3a" presStyleCnt="0"/>
      <dgm:spPr/>
    </dgm:pt>
    <dgm:pt modelId="{832788F5-715D-4606-ADC9-71F3418E913C}" type="pres">
      <dgm:prSet presAssocID="{5D216C99-06CF-4B3E-AC02-3F64E25411DD}" presName="dummy3b" presStyleCnt="0"/>
      <dgm:spPr/>
    </dgm:pt>
    <dgm:pt modelId="{D869C6E3-EE38-483A-8C15-E74E348EC8F4}" type="pres">
      <dgm:prSet presAssocID="{5D216C99-06CF-4B3E-AC02-3F64E25411DD}" presName="wedge3Tx" presStyleLbl="node1" presStyleIdx="2" presStyleCnt="5">
        <dgm:presLayoutVars>
          <dgm:chMax val="0"/>
          <dgm:chPref val="0"/>
          <dgm:bulletEnabled val="1"/>
        </dgm:presLayoutVars>
      </dgm:prSet>
      <dgm:spPr/>
      <dgm:t>
        <a:bodyPr/>
        <a:lstStyle/>
        <a:p>
          <a:pPr rtl="1"/>
          <a:endParaRPr lang="fa-IR"/>
        </a:p>
      </dgm:t>
    </dgm:pt>
    <dgm:pt modelId="{769896F9-65EF-4C47-8C0D-EA139AE61EBF}" type="pres">
      <dgm:prSet presAssocID="{5D216C99-06CF-4B3E-AC02-3F64E25411DD}" presName="wedge4" presStyleLbl="node1" presStyleIdx="3" presStyleCnt="5"/>
      <dgm:spPr/>
      <dgm:t>
        <a:bodyPr/>
        <a:lstStyle/>
        <a:p>
          <a:pPr rtl="1"/>
          <a:endParaRPr lang="fa-IR"/>
        </a:p>
      </dgm:t>
    </dgm:pt>
    <dgm:pt modelId="{B14A6918-2B87-48D9-981D-BDD7DF683622}" type="pres">
      <dgm:prSet presAssocID="{5D216C99-06CF-4B3E-AC02-3F64E25411DD}" presName="dummy4a" presStyleCnt="0"/>
      <dgm:spPr/>
    </dgm:pt>
    <dgm:pt modelId="{B7E37A97-63A2-4874-BD1A-381023BD5FCC}" type="pres">
      <dgm:prSet presAssocID="{5D216C99-06CF-4B3E-AC02-3F64E25411DD}" presName="dummy4b" presStyleCnt="0"/>
      <dgm:spPr/>
    </dgm:pt>
    <dgm:pt modelId="{2158CA8E-C81E-4128-A518-01E9DDFDEFC2}" type="pres">
      <dgm:prSet presAssocID="{5D216C99-06CF-4B3E-AC02-3F64E25411DD}" presName="wedge4Tx" presStyleLbl="node1" presStyleIdx="3" presStyleCnt="5">
        <dgm:presLayoutVars>
          <dgm:chMax val="0"/>
          <dgm:chPref val="0"/>
          <dgm:bulletEnabled val="1"/>
        </dgm:presLayoutVars>
      </dgm:prSet>
      <dgm:spPr/>
      <dgm:t>
        <a:bodyPr/>
        <a:lstStyle/>
        <a:p>
          <a:pPr rtl="1"/>
          <a:endParaRPr lang="fa-IR"/>
        </a:p>
      </dgm:t>
    </dgm:pt>
    <dgm:pt modelId="{CD4A3FC4-ED94-4048-AB20-829FAE00EF1E}" type="pres">
      <dgm:prSet presAssocID="{5D216C99-06CF-4B3E-AC02-3F64E25411DD}" presName="wedge5" presStyleLbl="node1" presStyleIdx="4" presStyleCnt="5"/>
      <dgm:spPr/>
      <dgm:t>
        <a:bodyPr/>
        <a:lstStyle/>
        <a:p>
          <a:pPr rtl="1"/>
          <a:endParaRPr lang="fa-IR"/>
        </a:p>
      </dgm:t>
    </dgm:pt>
    <dgm:pt modelId="{7F42A8F3-55EE-4BA4-9920-62F6F95E170A}" type="pres">
      <dgm:prSet presAssocID="{5D216C99-06CF-4B3E-AC02-3F64E25411DD}" presName="dummy5a" presStyleCnt="0"/>
      <dgm:spPr/>
    </dgm:pt>
    <dgm:pt modelId="{5FE0CD0B-54C5-4D73-BA02-1F7CDC1A6808}" type="pres">
      <dgm:prSet presAssocID="{5D216C99-06CF-4B3E-AC02-3F64E25411DD}" presName="dummy5b" presStyleCnt="0"/>
      <dgm:spPr/>
    </dgm:pt>
    <dgm:pt modelId="{E2AF07D1-B08B-4002-8271-62C2B88AB8B0}" type="pres">
      <dgm:prSet presAssocID="{5D216C99-06CF-4B3E-AC02-3F64E25411DD}" presName="wedge5Tx" presStyleLbl="node1" presStyleIdx="4" presStyleCnt="5">
        <dgm:presLayoutVars>
          <dgm:chMax val="0"/>
          <dgm:chPref val="0"/>
          <dgm:bulletEnabled val="1"/>
        </dgm:presLayoutVars>
      </dgm:prSet>
      <dgm:spPr/>
      <dgm:t>
        <a:bodyPr/>
        <a:lstStyle/>
        <a:p>
          <a:pPr rtl="1"/>
          <a:endParaRPr lang="fa-IR"/>
        </a:p>
      </dgm:t>
    </dgm:pt>
    <dgm:pt modelId="{14A0D979-47B5-4895-A555-763FD9E1EF7B}" type="pres">
      <dgm:prSet presAssocID="{DF5E291A-2ADD-4DD4-9F63-ACECAFDE0B8A}" presName="arrowWedge1" presStyleLbl="fgSibTrans2D1" presStyleIdx="0" presStyleCnt="5"/>
      <dgm:spPr/>
    </dgm:pt>
    <dgm:pt modelId="{F1337776-8E12-4986-86C0-56241294B114}" type="pres">
      <dgm:prSet presAssocID="{F54C8A5C-DF7D-4096-BBFF-B82F3CB7CCA4}" presName="arrowWedge2" presStyleLbl="fgSibTrans2D1" presStyleIdx="1" presStyleCnt="5"/>
      <dgm:spPr/>
    </dgm:pt>
    <dgm:pt modelId="{61F1DE46-38A8-422C-8177-1E3A9DA5F6C3}" type="pres">
      <dgm:prSet presAssocID="{93BFD3B3-DE64-42C4-9968-4226256133C9}" presName="arrowWedge3" presStyleLbl="fgSibTrans2D1" presStyleIdx="2" presStyleCnt="5"/>
      <dgm:spPr/>
    </dgm:pt>
    <dgm:pt modelId="{F76AE67E-0EF2-4EEF-A8A8-E46BF6578C2C}" type="pres">
      <dgm:prSet presAssocID="{2284577E-FC22-4479-B0A2-8F8F418C259D}" presName="arrowWedge4" presStyleLbl="fgSibTrans2D1" presStyleIdx="3" presStyleCnt="5"/>
      <dgm:spPr/>
    </dgm:pt>
    <dgm:pt modelId="{83E3884E-CF4C-4E6B-BC7B-8E54610E0850}" type="pres">
      <dgm:prSet presAssocID="{082B6D2C-9EB8-41C8-8682-33E0090884F6}" presName="arrowWedge5" presStyleLbl="fgSibTrans2D1" presStyleIdx="4" presStyleCnt="5"/>
      <dgm:spPr/>
    </dgm:pt>
  </dgm:ptLst>
  <dgm:cxnLst>
    <dgm:cxn modelId="{B750234A-A5CF-404E-9C78-23324DA79C78}" srcId="{5D216C99-06CF-4B3E-AC02-3F64E25411DD}" destId="{BBA0D6CC-6917-4471-9A5B-D7B7DD2B18CE}" srcOrd="1" destOrd="0" parTransId="{B7A3314C-BDB7-489E-90AC-EE599B28D793}" sibTransId="{F54C8A5C-DF7D-4096-BBFF-B82F3CB7CCA4}"/>
    <dgm:cxn modelId="{36CAB279-DDC3-4885-B40B-9BF9B30018A9}" type="presOf" srcId="{BBA0D6CC-6917-4471-9A5B-D7B7DD2B18CE}" destId="{4C790CFE-347E-460C-8E3C-0D2BDC3E95CB}" srcOrd="1" destOrd="0" presId="urn:microsoft.com/office/officeart/2005/8/layout/cycle8"/>
    <dgm:cxn modelId="{01AA5224-146E-47B6-BCDE-C467FF5955BC}" type="presOf" srcId="{C35FDFC9-1282-4831-B8BA-E96253CF760F}" destId="{76AE9317-E0E4-4555-88C3-A2068211DDC2}" srcOrd="0" destOrd="0" presId="urn:microsoft.com/office/officeart/2005/8/layout/cycle8"/>
    <dgm:cxn modelId="{80D7C55C-F219-48AB-A01F-C35A3DD89CE1}" type="presOf" srcId="{A82C7292-6C60-40D3-B76E-E35B4490BBCB}" destId="{769896F9-65EF-4C47-8C0D-EA139AE61EBF}" srcOrd="0" destOrd="0" presId="urn:microsoft.com/office/officeart/2005/8/layout/cycle8"/>
    <dgm:cxn modelId="{E17880CF-5280-4676-9A81-B79EDA6BCA3A}" type="presOf" srcId="{C35FDFC9-1282-4831-B8BA-E96253CF760F}" destId="{D869C6E3-EE38-483A-8C15-E74E348EC8F4}" srcOrd="1" destOrd="0" presId="urn:microsoft.com/office/officeart/2005/8/layout/cycle8"/>
    <dgm:cxn modelId="{8F7993AD-91B2-4A60-B762-DFFC0CF39E31}" srcId="{5D216C99-06CF-4B3E-AC02-3F64E25411DD}" destId="{21A6D5B0-D0C9-40CB-8A7A-182CE7AED4F9}" srcOrd="4" destOrd="0" parTransId="{80B3FDD5-7303-4F8D-BD97-6F7F003CFD7B}" sibTransId="{082B6D2C-9EB8-41C8-8682-33E0090884F6}"/>
    <dgm:cxn modelId="{80D3CFB7-78A1-41C3-9978-AEB7B81D444F}" type="presOf" srcId="{B58DC160-8509-473A-9DB9-AF28DF7A93FC}" destId="{97DFADCA-88E6-4BEB-9554-0736CF1139B6}" srcOrd="1" destOrd="0" presId="urn:microsoft.com/office/officeart/2005/8/layout/cycle8"/>
    <dgm:cxn modelId="{2F113BBD-67DF-499D-91C9-716F4574F5A9}" type="presOf" srcId="{A82C7292-6C60-40D3-B76E-E35B4490BBCB}" destId="{2158CA8E-C81E-4128-A518-01E9DDFDEFC2}" srcOrd="1" destOrd="0" presId="urn:microsoft.com/office/officeart/2005/8/layout/cycle8"/>
    <dgm:cxn modelId="{BE700070-FAE5-453B-8D8B-9F413495F821}" type="presOf" srcId="{B58DC160-8509-473A-9DB9-AF28DF7A93FC}" destId="{82483180-A7A5-4AC7-B209-F55BD87A3737}" srcOrd="0" destOrd="0" presId="urn:microsoft.com/office/officeart/2005/8/layout/cycle8"/>
    <dgm:cxn modelId="{35B1B43B-2778-4065-96BE-B00BEECBCBE5}" srcId="{5D216C99-06CF-4B3E-AC02-3F64E25411DD}" destId="{C35FDFC9-1282-4831-B8BA-E96253CF760F}" srcOrd="2" destOrd="0" parTransId="{D1FBE192-2B60-4579-852D-5C945F906A32}" sibTransId="{93BFD3B3-DE64-42C4-9968-4226256133C9}"/>
    <dgm:cxn modelId="{6C8985DF-B016-4EE2-9CD1-7C64981DD8CA}" type="presOf" srcId="{21A6D5B0-D0C9-40CB-8A7A-182CE7AED4F9}" destId="{CD4A3FC4-ED94-4048-AB20-829FAE00EF1E}" srcOrd="0" destOrd="0" presId="urn:microsoft.com/office/officeart/2005/8/layout/cycle8"/>
    <dgm:cxn modelId="{97DC7C01-1E03-4F8B-AB56-09E622D054BD}" type="presOf" srcId="{BBA0D6CC-6917-4471-9A5B-D7B7DD2B18CE}" destId="{94AF893D-D8BD-4ECC-8250-A944799CC946}" srcOrd="0" destOrd="0" presId="urn:microsoft.com/office/officeart/2005/8/layout/cycle8"/>
    <dgm:cxn modelId="{87941F24-3841-49DE-A4A1-1E37A87FBCD2}" srcId="{5D216C99-06CF-4B3E-AC02-3F64E25411DD}" destId="{A82C7292-6C60-40D3-B76E-E35B4490BBCB}" srcOrd="3" destOrd="0" parTransId="{75C230F8-8918-4B2F-81BD-51CDBDB7552C}" sibTransId="{2284577E-FC22-4479-B0A2-8F8F418C259D}"/>
    <dgm:cxn modelId="{C240625B-2363-4616-9AEE-D4858300CFEA}" type="presOf" srcId="{5D216C99-06CF-4B3E-AC02-3F64E25411DD}" destId="{DCE5A893-1328-4FCA-B2D4-E83C752012DE}" srcOrd="0" destOrd="0" presId="urn:microsoft.com/office/officeart/2005/8/layout/cycle8"/>
    <dgm:cxn modelId="{8EEFD916-3E90-46A7-9DAB-5C899DE297FE}" srcId="{5D216C99-06CF-4B3E-AC02-3F64E25411DD}" destId="{B58DC160-8509-473A-9DB9-AF28DF7A93FC}" srcOrd="0" destOrd="0" parTransId="{E7CB2E34-685A-4A6C-928E-DA5F6A72D503}" sibTransId="{DF5E291A-2ADD-4DD4-9F63-ACECAFDE0B8A}"/>
    <dgm:cxn modelId="{CD6673F3-6FE5-4B1F-94DD-52A45AAA2BE7}" type="presOf" srcId="{21A6D5B0-D0C9-40CB-8A7A-182CE7AED4F9}" destId="{E2AF07D1-B08B-4002-8271-62C2B88AB8B0}" srcOrd="1" destOrd="0" presId="urn:microsoft.com/office/officeart/2005/8/layout/cycle8"/>
    <dgm:cxn modelId="{A4124496-9DE7-4739-9169-A5DA61F53377}" type="presParOf" srcId="{DCE5A893-1328-4FCA-B2D4-E83C752012DE}" destId="{82483180-A7A5-4AC7-B209-F55BD87A3737}" srcOrd="0" destOrd="0" presId="urn:microsoft.com/office/officeart/2005/8/layout/cycle8"/>
    <dgm:cxn modelId="{4B6E7AD5-DCEC-45C2-B51A-C86CF940B245}" type="presParOf" srcId="{DCE5A893-1328-4FCA-B2D4-E83C752012DE}" destId="{4DD04C00-9A52-493B-B9AA-6091A318E3AA}" srcOrd="1" destOrd="0" presId="urn:microsoft.com/office/officeart/2005/8/layout/cycle8"/>
    <dgm:cxn modelId="{0047EEEA-B572-4FBA-872A-8AADCB744309}" type="presParOf" srcId="{DCE5A893-1328-4FCA-B2D4-E83C752012DE}" destId="{1B69E794-8792-48F7-A85B-AC6DBBD9E279}" srcOrd="2" destOrd="0" presId="urn:microsoft.com/office/officeart/2005/8/layout/cycle8"/>
    <dgm:cxn modelId="{0A6A6213-CCB4-4878-9FBF-8DC259A6B9F3}" type="presParOf" srcId="{DCE5A893-1328-4FCA-B2D4-E83C752012DE}" destId="{97DFADCA-88E6-4BEB-9554-0736CF1139B6}" srcOrd="3" destOrd="0" presId="urn:microsoft.com/office/officeart/2005/8/layout/cycle8"/>
    <dgm:cxn modelId="{50F1D2D0-33AC-4F2C-AC77-B35E5A270D7D}" type="presParOf" srcId="{DCE5A893-1328-4FCA-B2D4-E83C752012DE}" destId="{94AF893D-D8BD-4ECC-8250-A944799CC946}" srcOrd="4" destOrd="0" presId="urn:microsoft.com/office/officeart/2005/8/layout/cycle8"/>
    <dgm:cxn modelId="{E3AD4ABB-5A08-469A-A647-68B81E3C71C9}" type="presParOf" srcId="{DCE5A893-1328-4FCA-B2D4-E83C752012DE}" destId="{525E4364-22CF-4434-A089-7B7CDECADEC6}" srcOrd="5" destOrd="0" presId="urn:microsoft.com/office/officeart/2005/8/layout/cycle8"/>
    <dgm:cxn modelId="{FF573EA4-41CA-4194-BAB1-57F439158AB4}" type="presParOf" srcId="{DCE5A893-1328-4FCA-B2D4-E83C752012DE}" destId="{A8935BC6-F071-418A-AA41-DB76B7736196}" srcOrd="6" destOrd="0" presId="urn:microsoft.com/office/officeart/2005/8/layout/cycle8"/>
    <dgm:cxn modelId="{01A10249-2461-409B-8C06-E750490A7942}" type="presParOf" srcId="{DCE5A893-1328-4FCA-B2D4-E83C752012DE}" destId="{4C790CFE-347E-460C-8E3C-0D2BDC3E95CB}" srcOrd="7" destOrd="0" presId="urn:microsoft.com/office/officeart/2005/8/layout/cycle8"/>
    <dgm:cxn modelId="{74F738A2-F170-4EC5-8975-1E09DC9410E8}" type="presParOf" srcId="{DCE5A893-1328-4FCA-B2D4-E83C752012DE}" destId="{76AE9317-E0E4-4555-88C3-A2068211DDC2}" srcOrd="8" destOrd="0" presId="urn:microsoft.com/office/officeart/2005/8/layout/cycle8"/>
    <dgm:cxn modelId="{0AAD77F5-5707-487D-876D-4473DAF3297B}" type="presParOf" srcId="{DCE5A893-1328-4FCA-B2D4-E83C752012DE}" destId="{5121F67D-51A4-4782-9649-F7FDB4B2F806}" srcOrd="9" destOrd="0" presId="urn:microsoft.com/office/officeart/2005/8/layout/cycle8"/>
    <dgm:cxn modelId="{A31B6F56-FD49-4C3F-B82A-F7EB1CCE421D}" type="presParOf" srcId="{DCE5A893-1328-4FCA-B2D4-E83C752012DE}" destId="{832788F5-715D-4606-ADC9-71F3418E913C}" srcOrd="10" destOrd="0" presId="urn:microsoft.com/office/officeart/2005/8/layout/cycle8"/>
    <dgm:cxn modelId="{6EFB434D-349F-4D5D-AF3F-3735A415E2AE}" type="presParOf" srcId="{DCE5A893-1328-4FCA-B2D4-E83C752012DE}" destId="{D869C6E3-EE38-483A-8C15-E74E348EC8F4}" srcOrd="11" destOrd="0" presId="urn:microsoft.com/office/officeart/2005/8/layout/cycle8"/>
    <dgm:cxn modelId="{904995A2-FEEF-4906-B634-3F3206BAF50D}" type="presParOf" srcId="{DCE5A893-1328-4FCA-B2D4-E83C752012DE}" destId="{769896F9-65EF-4C47-8C0D-EA139AE61EBF}" srcOrd="12" destOrd="0" presId="urn:microsoft.com/office/officeart/2005/8/layout/cycle8"/>
    <dgm:cxn modelId="{6386F796-95A5-4B11-9772-6A9AD380F6D5}" type="presParOf" srcId="{DCE5A893-1328-4FCA-B2D4-E83C752012DE}" destId="{B14A6918-2B87-48D9-981D-BDD7DF683622}" srcOrd="13" destOrd="0" presId="urn:microsoft.com/office/officeart/2005/8/layout/cycle8"/>
    <dgm:cxn modelId="{3247B8F1-8ABB-4091-9944-8D63228ADD74}" type="presParOf" srcId="{DCE5A893-1328-4FCA-B2D4-E83C752012DE}" destId="{B7E37A97-63A2-4874-BD1A-381023BD5FCC}" srcOrd="14" destOrd="0" presId="urn:microsoft.com/office/officeart/2005/8/layout/cycle8"/>
    <dgm:cxn modelId="{C5716779-89F7-476B-B26A-E515DA6F143E}" type="presParOf" srcId="{DCE5A893-1328-4FCA-B2D4-E83C752012DE}" destId="{2158CA8E-C81E-4128-A518-01E9DDFDEFC2}" srcOrd="15" destOrd="0" presId="urn:microsoft.com/office/officeart/2005/8/layout/cycle8"/>
    <dgm:cxn modelId="{F621F40B-B69B-4A86-B2F5-EAE539068F51}" type="presParOf" srcId="{DCE5A893-1328-4FCA-B2D4-E83C752012DE}" destId="{CD4A3FC4-ED94-4048-AB20-829FAE00EF1E}" srcOrd="16" destOrd="0" presId="urn:microsoft.com/office/officeart/2005/8/layout/cycle8"/>
    <dgm:cxn modelId="{25676BF6-8D26-48E5-8012-6191863EDC17}" type="presParOf" srcId="{DCE5A893-1328-4FCA-B2D4-E83C752012DE}" destId="{7F42A8F3-55EE-4BA4-9920-62F6F95E170A}" srcOrd="17" destOrd="0" presId="urn:microsoft.com/office/officeart/2005/8/layout/cycle8"/>
    <dgm:cxn modelId="{6AC72621-4EF5-4422-86B8-7433646E5A42}" type="presParOf" srcId="{DCE5A893-1328-4FCA-B2D4-E83C752012DE}" destId="{5FE0CD0B-54C5-4D73-BA02-1F7CDC1A6808}" srcOrd="18" destOrd="0" presId="urn:microsoft.com/office/officeart/2005/8/layout/cycle8"/>
    <dgm:cxn modelId="{E8EAC2C7-9F41-427B-9C3A-63D788E8DB8E}" type="presParOf" srcId="{DCE5A893-1328-4FCA-B2D4-E83C752012DE}" destId="{E2AF07D1-B08B-4002-8271-62C2B88AB8B0}" srcOrd="19" destOrd="0" presId="urn:microsoft.com/office/officeart/2005/8/layout/cycle8"/>
    <dgm:cxn modelId="{4EA57822-7B00-483F-8183-BBC06CE26FDC}" type="presParOf" srcId="{DCE5A893-1328-4FCA-B2D4-E83C752012DE}" destId="{14A0D979-47B5-4895-A555-763FD9E1EF7B}" srcOrd="20" destOrd="0" presId="urn:microsoft.com/office/officeart/2005/8/layout/cycle8"/>
    <dgm:cxn modelId="{523EC52B-7210-4C41-B08B-302835C552F9}" type="presParOf" srcId="{DCE5A893-1328-4FCA-B2D4-E83C752012DE}" destId="{F1337776-8E12-4986-86C0-56241294B114}" srcOrd="21" destOrd="0" presId="urn:microsoft.com/office/officeart/2005/8/layout/cycle8"/>
    <dgm:cxn modelId="{5910A588-003D-430D-BB15-78241F12A4EF}" type="presParOf" srcId="{DCE5A893-1328-4FCA-B2D4-E83C752012DE}" destId="{61F1DE46-38A8-422C-8177-1E3A9DA5F6C3}" srcOrd="22" destOrd="0" presId="urn:microsoft.com/office/officeart/2005/8/layout/cycle8"/>
    <dgm:cxn modelId="{AA387355-3B81-4528-A647-E93942B81DF0}" type="presParOf" srcId="{DCE5A893-1328-4FCA-B2D4-E83C752012DE}" destId="{F76AE67E-0EF2-4EEF-A8A8-E46BF6578C2C}" srcOrd="23" destOrd="0" presId="urn:microsoft.com/office/officeart/2005/8/layout/cycle8"/>
    <dgm:cxn modelId="{7695E2B1-742F-476C-BBD9-32556DD9D213}" type="presParOf" srcId="{DCE5A893-1328-4FCA-B2D4-E83C752012DE}" destId="{83E3884E-CF4C-4E6B-BC7B-8E54610E085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83180-A7A5-4AC7-B209-F55BD87A3737}">
      <dsp:nvSpPr>
        <dsp:cNvPr id="0" name=""/>
        <dsp:cNvSpPr/>
      </dsp:nvSpPr>
      <dsp:spPr>
        <a:xfrm>
          <a:off x="1851617" y="335328"/>
          <a:ext cx="4550495" cy="4550495"/>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اولویت های فرآیند بازیابی</a:t>
          </a:r>
          <a:endParaRPr lang="fa-IR" sz="2400" kern="1200" dirty="0">
            <a:cs typeface="B Nazanin" pitchFamily="2" charset="-78"/>
          </a:endParaRPr>
        </a:p>
      </dsp:txBody>
      <dsp:txXfrm>
        <a:off x="4225459" y="1100244"/>
        <a:ext cx="1462659" cy="975106"/>
      </dsp:txXfrm>
    </dsp:sp>
    <dsp:sp modelId="{94AF893D-D8BD-4ECC-8250-A944799CC946}">
      <dsp:nvSpPr>
        <dsp:cNvPr id="0" name=""/>
        <dsp:cNvSpPr/>
      </dsp:nvSpPr>
      <dsp:spPr>
        <a:xfrm>
          <a:off x="1890621" y="456674"/>
          <a:ext cx="4550495" cy="4550495"/>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فایل های پشتیبان</a:t>
          </a:r>
          <a:endParaRPr lang="fa-IR" sz="2400" kern="1200" dirty="0">
            <a:cs typeface="B Nazanin" pitchFamily="2" charset="-78"/>
          </a:endParaRPr>
        </a:p>
      </dsp:txBody>
      <dsp:txXfrm>
        <a:off x="4821357" y="2535817"/>
        <a:ext cx="1354314" cy="1083451"/>
      </dsp:txXfrm>
    </dsp:sp>
    <dsp:sp modelId="{76AE9317-E0E4-4555-88C3-A2068211DDC2}">
      <dsp:nvSpPr>
        <dsp:cNvPr id="0" name=""/>
        <dsp:cNvSpPr/>
      </dsp:nvSpPr>
      <dsp:spPr>
        <a:xfrm>
          <a:off x="1787693" y="531432"/>
          <a:ext cx="4550495" cy="4550495"/>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مسئولیت های ویژه</a:t>
          </a:r>
          <a:endParaRPr lang="fa-IR" sz="2400" kern="1200" dirty="0">
            <a:cs typeface="B Nazanin" pitchFamily="2" charset="-78"/>
          </a:endParaRPr>
        </a:p>
      </dsp:txBody>
      <dsp:txXfrm>
        <a:off x="3412870" y="3727613"/>
        <a:ext cx="1300141" cy="1191796"/>
      </dsp:txXfrm>
    </dsp:sp>
    <dsp:sp modelId="{769896F9-65EF-4C47-8C0D-EA139AE61EBF}">
      <dsp:nvSpPr>
        <dsp:cNvPr id="0" name=""/>
        <dsp:cNvSpPr/>
      </dsp:nvSpPr>
      <dsp:spPr>
        <a:xfrm>
          <a:off x="1684766" y="456674"/>
          <a:ext cx="4550495" cy="4550495"/>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مستندسازی کامل</a:t>
          </a:r>
          <a:endParaRPr lang="fa-IR" sz="2400" kern="1200" dirty="0">
            <a:cs typeface="B Nazanin" pitchFamily="2" charset="-78"/>
          </a:endParaRPr>
        </a:p>
      </dsp:txBody>
      <dsp:txXfrm>
        <a:off x="1950211" y="2535817"/>
        <a:ext cx="1354314" cy="1083451"/>
      </dsp:txXfrm>
    </dsp:sp>
    <dsp:sp modelId="{CD4A3FC4-ED94-4048-AB20-829FAE00EF1E}">
      <dsp:nvSpPr>
        <dsp:cNvPr id="0" name=""/>
        <dsp:cNvSpPr/>
      </dsp:nvSpPr>
      <dsp:spPr>
        <a:xfrm>
          <a:off x="1723770" y="335328"/>
          <a:ext cx="4550495" cy="4550495"/>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itchFamily="2" charset="-78"/>
            </a:rPr>
            <a:t>ایجاد امکانات ارتباطات راه دور</a:t>
          </a:r>
          <a:endParaRPr lang="fa-IR" sz="2400" kern="1200" dirty="0">
            <a:cs typeface="B Nazanin" pitchFamily="2" charset="-78"/>
          </a:endParaRPr>
        </a:p>
      </dsp:txBody>
      <dsp:txXfrm>
        <a:off x="2437764" y="1100244"/>
        <a:ext cx="1462659" cy="975106"/>
      </dsp:txXfrm>
    </dsp:sp>
    <dsp:sp modelId="{14A0D979-47B5-4895-A555-763FD9E1EF7B}">
      <dsp:nvSpPr>
        <dsp:cNvPr id="0" name=""/>
        <dsp:cNvSpPr/>
      </dsp:nvSpPr>
      <dsp:spPr>
        <a:xfrm>
          <a:off x="1569705" y="53630"/>
          <a:ext cx="5113889" cy="5113889"/>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1337776-8E12-4986-86C0-56241294B114}">
      <dsp:nvSpPr>
        <dsp:cNvPr id="0" name=""/>
        <dsp:cNvSpPr/>
      </dsp:nvSpPr>
      <dsp:spPr>
        <a:xfrm>
          <a:off x="1609238" y="174937"/>
          <a:ext cx="5113889" cy="5113889"/>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1F1DE46-38A8-422C-8177-1E3A9DA5F6C3}">
      <dsp:nvSpPr>
        <dsp:cNvPr id="0" name=""/>
        <dsp:cNvSpPr/>
      </dsp:nvSpPr>
      <dsp:spPr>
        <a:xfrm>
          <a:off x="1505996" y="249924"/>
          <a:ext cx="5113889" cy="5113889"/>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6AE67E-0EF2-4EEF-A8A8-E46BF6578C2C}">
      <dsp:nvSpPr>
        <dsp:cNvPr id="0" name=""/>
        <dsp:cNvSpPr/>
      </dsp:nvSpPr>
      <dsp:spPr>
        <a:xfrm>
          <a:off x="1402754" y="174937"/>
          <a:ext cx="5113889" cy="5113889"/>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E3884E-CF4C-4E6B-BC7B-8E54610E0850}">
      <dsp:nvSpPr>
        <dsp:cNvPr id="0" name=""/>
        <dsp:cNvSpPr/>
      </dsp:nvSpPr>
      <dsp:spPr>
        <a:xfrm>
          <a:off x="1442287" y="53630"/>
          <a:ext cx="5113889" cy="5113889"/>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2/2/2018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2/2/2018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pPr/>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1"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A60AD9B1-45E7-453F-A6B5-2E3C3CB40AF6}" type="datetime1">
              <a:rPr lang="en-US" smtClean="0"/>
              <a:pPr/>
              <a:t>2/2/2018</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3"/>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731F73-C0BB-450B-969B-D93E1B9CE7CB}" type="datetime1">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2" y="274640"/>
            <a:ext cx="1422031"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10" y="274640"/>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08E7A5-7AA5-4EC5-A84F-3A31F20BCCF9}" type="datetime1">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9E0E78-F567-448D-842D-3F36AB657F6F}" type="datetime1">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1"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9" y="0"/>
            <a:ext cx="4591594" cy="6858000"/>
          </a:xfrm>
          <a:prstGeom prst="rect">
            <a:avLst/>
          </a:prstGeom>
        </p:spPr>
      </p:pic>
      <p:sp>
        <p:nvSpPr>
          <p:cNvPr id="2" name="Date Placeholder 1"/>
          <p:cNvSpPr>
            <a:spLocks noGrp="1"/>
          </p:cNvSpPr>
          <p:nvPr>
            <p:ph type="dt" sz="half" idx="10"/>
          </p:nvPr>
        </p:nvSpPr>
        <p:spPr/>
        <p:txBody>
          <a:bodyPr/>
          <a:lstStyle/>
          <a:p>
            <a:fld id="{F1417B32-378B-47E2-B487-5CA2106529BC}" type="datetime1">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50"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50" y="1498603"/>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60"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5B40B7-927E-4E79-8510-FA0CFFE7EA3B}" type="datetime1">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3"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60"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0953799-BF29-4BCA-81C7-8FAA8EE92FF5}" type="datetime1">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2470D3-8056-4532-914B-0274534B095B}" type="datetime1">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C65C7-D92C-466A-8459-376C13FBD95B}" type="datetime1">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4"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7" y="482600"/>
            <a:ext cx="6805426"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4"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AB6C8-6CD8-41D2-8412-F93B58FF6E13}" type="datetime1">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7" y="0"/>
            <a:ext cx="8024311"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6"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6" y="279403"/>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6"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A8350-4598-4F3D-AB78-C66F9C9BBB07}" type="datetime1">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1"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8" y="6400803"/>
            <a:ext cx="2742487"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CC12E384-36DD-47F9-88C3-07F6F5412A8C}" type="datetime1">
              <a:rPr lang="en-US" smtClean="0"/>
              <a:pPr/>
              <a:t>2/2/2018</a:t>
            </a:fld>
            <a:endParaRPr lang="en-US"/>
          </a:p>
        </p:txBody>
      </p:sp>
      <p:sp>
        <p:nvSpPr>
          <p:cNvPr id="5" name="Footer Placeholder 4"/>
          <p:cNvSpPr>
            <a:spLocks noGrp="1"/>
          </p:cNvSpPr>
          <p:nvPr>
            <p:ph type="ftr" sz="quarter" idx="3"/>
          </p:nvPr>
        </p:nvSpPr>
        <p:spPr>
          <a:xfrm>
            <a:off x="3907842" y="6400803"/>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3"/>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10"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10"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8987" rtl="1"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r" defTabSz="1218987" rtl="1"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r" defTabSz="1218987" rtl="1"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r" defTabSz="1218987" rtl="1"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r" defTabSz="1218987" rtl="1"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r" defTabSz="1218987" rtl="1"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r" defTabSz="1218987" rtl="1"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r" defTabSz="1218987" rtl="1"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r" defTabSz="1218987" rtl="1"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r" defTabSz="1218987" rtl="1"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5587" y="-71462"/>
            <a:ext cx="8523305" cy="1868492"/>
          </a:xfrm>
        </p:spPr>
        <p:txBody>
          <a:bodyPr>
            <a:normAutofit/>
          </a:bodyPr>
          <a:lstStyle/>
          <a:p>
            <a:pPr algn="ctr"/>
            <a:r>
              <a:rPr lang="fa-IR" sz="4800" dirty="0" smtClean="0">
                <a:cs typeface="B Titr" pitchFamily="2" charset="-78"/>
              </a:rPr>
              <a:t>سیستم های اطلاعاتی حسابداری</a:t>
            </a:r>
            <a:endParaRPr lang="en-US" sz="4800" dirty="0">
              <a:cs typeface="B Titr" pitchFamily="2" charset="-78"/>
            </a:endParaRPr>
          </a:p>
        </p:txBody>
      </p:sp>
      <p:sp>
        <p:nvSpPr>
          <p:cNvPr id="3" name="Slide Number Placeholder 2"/>
          <p:cNvSpPr>
            <a:spLocks noGrp="1"/>
          </p:cNvSpPr>
          <p:nvPr>
            <p:ph type="sldNum" sz="quarter" idx="12"/>
          </p:nvPr>
        </p:nvSpPr>
        <p:spPr/>
        <p:txBody>
          <a:bodyPr/>
          <a:lstStyle/>
          <a:p>
            <a:fld id="{EB37DED6-D4C7-42EE-AB49-D2E39E64FDE4}" type="slidenum">
              <a:rPr lang="en-US" smtClean="0"/>
              <a:pPr/>
              <a:t>1</a:t>
            </a:fld>
            <a:endParaRPr lang="en-US"/>
          </a:p>
        </p:txBody>
      </p:sp>
      <p:sp>
        <p:nvSpPr>
          <p:cNvPr id="4" name="Title 4"/>
          <p:cNvSpPr txBox="1">
            <a:spLocks/>
          </p:cNvSpPr>
          <p:nvPr/>
        </p:nvSpPr>
        <p:spPr>
          <a:xfrm>
            <a:off x="6451602" y="2285992"/>
            <a:ext cx="4567230" cy="2295136"/>
          </a:xfrm>
          <a:prstGeom prst="rect">
            <a:avLst/>
          </a:prstGeom>
        </p:spPr>
        <p:txBody>
          <a:bodyPr vert="horz" lIns="121899" tIns="60949" rIns="121899" bIns="60949" rtlCol="0" anchor="b">
            <a:normAutofit fontScale="70000" lnSpcReduction="20000"/>
          </a:bodyPr>
          <a:lstStyle/>
          <a:p>
            <a:pPr marL="0" marR="0" lvl="0" indent="0" algn="ctr" defTabSz="1218987" rtl="1" eaLnBrk="1" fontAlgn="auto" latinLnBrk="0" hangingPunct="1">
              <a:lnSpc>
                <a:spcPct val="150000"/>
              </a:lnSpc>
              <a:spcBef>
                <a:spcPct val="0"/>
              </a:spcBef>
              <a:spcAft>
                <a:spcPts val="0"/>
              </a:spcAft>
              <a:buClrTx/>
              <a:buSzTx/>
              <a:buFontTx/>
              <a:buNone/>
              <a:tabLst/>
              <a:defRPr/>
            </a:pPr>
            <a:r>
              <a:rPr kumimoji="0" lang="fa-IR" sz="40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نویسندگان:</a:t>
            </a:r>
            <a:br>
              <a:rPr kumimoji="0" lang="fa-IR" sz="40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br>
            <a:r>
              <a:rPr kumimoji="0" lang="fa-IR" sz="40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دکتر مهدی مرادی</a:t>
            </a:r>
            <a:r>
              <a:rPr kumimoji="0" lang="fa-IR" sz="36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
            </a:r>
            <a:br>
              <a:rPr kumimoji="0" lang="fa-IR" sz="36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br>
            <a:r>
              <a:rPr kumimoji="0" lang="fa-IR" sz="28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(دانشیار دانشگاه فردوسی مشهد)</a:t>
            </a:r>
            <a:r>
              <a:rPr kumimoji="0" lang="fa-IR" sz="36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
            </a:r>
            <a:br>
              <a:rPr kumimoji="0" lang="fa-IR" sz="36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br>
            <a:r>
              <a:rPr kumimoji="0" lang="fa-IR" sz="3800" b="0" i="0" u="none" strike="noStrike" kern="1200" cap="none" spc="0" normalizeH="0" baseline="0" noProof="0" dirty="0" smtClean="0">
                <a:ln w="0"/>
                <a:solidFill>
                  <a:schemeClr val="accent1">
                    <a:lumMod val="25000"/>
                  </a:schemeClr>
                </a:solidFill>
                <a:effectLst/>
                <a:uLnTx/>
                <a:uFillTx/>
                <a:latin typeface="+mj-lt"/>
                <a:ea typeface="+mj-ea"/>
                <a:cs typeface="B Davat" pitchFamily="2" charset="-78"/>
              </a:rPr>
              <a:t>نعیمه بیات</a:t>
            </a:r>
            <a:endParaRPr kumimoji="0" lang="fa-IR" sz="3800" b="0" i="0" u="none" strike="noStrike" kern="1200" cap="none" spc="0" normalizeH="0" baseline="0" noProof="0" dirty="0">
              <a:ln w="0"/>
              <a:solidFill>
                <a:schemeClr val="accent1">
                  <a:lumMod val="25000"/>
                </a:schemeClr>
              </a:solidFill>
              <a:effectLst/>
              <a:uLnTx/>
              <a:uFillTx/>
              <a:latin typeface="+mj-lt"/>
              <a:ea typeface="+mj-ea"/>
              <a:cs typeface="B Davat" pitchFamily="2" charset="-78"/>
            </a:endParaRPr>
          </a:p>
        </p:txBody>
      </p:sp>
      <p:sp>
        <p:nvSpPr>
          <p:cNvPr id="5" name="Rectangle 3"/>
          <p:cNvSpPr txBox="1">
            <a:spLocks noChangeArrowheads="1"/>
          </p:cNvSpPr>
          <p:nvPr/>
        </p:nvSpPr>
        <p:spPr>
          <a:xfrm>
            <a:off x="6046783" y="5035917"/>
            <a:ext cx="4760912" cy="7620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ct val="20000"/>
              </a:spcBef>
              <a:spcAft>
                <a:spcPts val="0"/>
              </a:spcAft>
              <a:defRPr/>
            </a:pPr>
            <a:r>
              <a:rPr lang="en-US" sz="2800" b="1" dirty="0" smtClean="0">
                <a:ln w="11430"/>
                <a:solidFill>
                  <a:srgbClr val="FF0000"/>
                </a:solidFill>
                <a:effectLst>
                  <a:outerShdw blurRad="80000" dist="40000" dir="5040000" algn="tl">
                    <a:srgbClr val="000000">
                      <a:alpha val="30000"/>
                    </a:srgbClr>
                  </a:outerShdw>
                </a:effectLst>
                <a:latin typeface="Verdana"/>
                <a:cs typeface="B Titr" pitchFamily="2" charset="-78"/>
              </a:rPr>
              <a:t>www.</a:t>
            </a:r>
            <a:r>
              <a:rPr lang="en-US" sz="2800" b="1" dirty="0" smtClean="0">
                <a:ln w="11430"/>
                <a:solidFill>
                  <a:srgbClr val="FFFF00"/>
                </a:solidFill>
                <a:effectLst>
                  <a:outerShdw blurRad="80000" dist="40000" dir="5040000" algn="tl">
                    <a:srgbClr val="000000">
                      <a:alpha val="30000"/>
                    </a:srgbClr>
                  </a:outerShdw>
                </a:effectLst>
                <a:latin typeface="Verdana"/>
                <a:cs typeface="B Titr" pitchFamily="2" charset="-78"/>
              </a:rPr>
              <a:t>hesabketab</a:t>
            </a:r>
            <a:r>
              <a:rPr lang="en-US" sz="2800" b="1" dirty="0" smtClean="0">
                <a:ln w="11430"/>
                <a:solidFill>
                  <a:srgbClr val="FF0000"/>
                </a:solidFill>
                <a:effectLst>
                  <a:outerShdw blurRad="80000" dist="40000" dir="5040000" algn="tl">
                    <a:srgbClr val="000000">
                      <a:alpha val="30000"/>
                    </a:srgbClr>
                  </a:outerShdw>
                </a:effectLst>
                <a:latin typeface="Verdana"/>
                <a:cs typeface="B Titr" pitchFamily="2" charset="-78"/>
              </a:rPr>
              <a:t>.org</a:t>
            </a:r>
          </a:p>
          <a:p>
            <a:pPr fontAlgn="auto">
              <a:spcBef>
                <a:spcPct val="20000"/>
              </a:spcBef>
              <a:spcAft>
                <a:spcPts val="0"/>
              </a:spcAft>
              <a:defRPr/>
            </a:pPr>
            <a:r>
              <a:rPr lang="fa-IR" sz="2800" b="1" dirty="0">
                <a:ln w="11430"/>
                <a:solidFill>
                  <a:srgbClr val="FF0000"/>
                </a:solidFill>
                <a:effectLst>
                  <a:outerShdw blurRad="80000" dist="40000" dir="5040000" algn="tl">
                    <a:srgbClr val="000000">
                      <a:alpha val="30000"/>
                    </a:srgbClr>
                  </a:outerShdw>
                </a:effectLst>
                <a:latin typeface="Verdana"/>
                <a:cs typeface="B Titr" pitchFamily="2" charset="-78"/>
              </a:rPr>
              <a:t>مرجع آموزش و فایل‌های حسابداری</a:t>
            </a:r>
          </a:p>
          <a:p>
            <a:pPr fontAlgn="auto">
              <a:spcBef>
                <a:spcPct val="20000"/>
              </a:spcBef>
              <a:spcAft>
                <a:spcPts val="0"/>
              </a:spcAft>
              <a:defRPr/>
            </a:pPr>
            <a:endParaRPr lang="fa-IR" sz="2800" b="1" dirty="0" smtClean="0">
              <a:ln w="11430"/>
              <a:solidFill>
                <a:srgbClr val="FF0000"/>
              </a:solidFill>
              <a:effectLst>
                <a:outerShdw blurRad="80000" dist="40000" dir="5040000" algn="tl">
                  <a:srgbClr val="000000">
                    <a:alpha val="30000"/>
                  </a:srgbClr>
                </a:outerShdw>
              </a:effectLst>
              <a:latin typeface="Verdana"/>
              <a:cs typeface="B Titr" pitchFamily="2" charset="-78"/>
            </a:endParaRPr>
          </a:p>
        </p:txBody>
      </p:sp>
    </p:spTree>
    <p:extLst>
      <p:ext uri="{BB962C8B-B14F-4D97-AF65-F5344CB8AC3E}">
        <p14:creationId xmlns:p14="http://schemas.microsoft.com/office/powerpoint/2010/main" val="173668550"/>
      </p:ext>
    </p:extLst>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60BA0E-20D0-4E7C-B286-26C960A6788F}" type="slidenum">
              <a:rPr lang="en-US" smtClean="0"/>
              <a:pPr/>
              <a:t>10</a:t>
            </a:fld>
            <a:endParaRPr lang="en-US"/>
          </a:p>
        </p:txBody>
      </p:sp>
      <p:sp>
        <p:nvSpPr>
          <p:cNvPr id="5" name="Rectangle 4"/>
          <p:cNvSpPr/>
          <p:nvPr/>
        </p:nvSpPr>
        <p:spPr>
          <a:xfrm>
            <a:off x="2022446" y="1825891"/>
            <a:ext cx="8322527" cy="630000"/>
          </a:xfrm>
          <a:prstGeom prst="rect">
            <a:avLst/>
          </a:prstGeom>
          <a:solidFill>
            <a:schemeClr val="accent4">
              <a:lumMod val="20000"/>
              <a:lumOff val="80000"/>
              <a:alpha val="90000"/>
            </a:schemeClr>
          </a:solidFill>
          <a:ln>
            <a:solidFill>
              <a:schemeClr val="accent4">
                <a:lumMod val="75000"/>
              </a:schemeClr>
            </a:solidFill>
          </a:ln>
        </p:spPr>
        <p:style>
          <a:lnRef idx="2">
            <a:schemeClr val="accent5">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554659" y="1503577"/>
            <a:ext cx="7325967" cy="738000"/>
            <a:chOff x="2482470" y="18581"/>
            <a:chExt cx="6950917" cy="738000"/>
          </a:xfrm>
          <a:solidFill>
            <a:srgbClr val="9BBCE1"/>
          </a:solidFill>
        </p:grpSpPr>
        <p:sp>
          <p:nvSpPr>
            <p:cNvPr id="23" name="Rounded Rectangle 22"/>
            <p:cNvSpPr/>
            <p:nvPr/>
          </p:nvSpPr>
          <p:spPr>
            <a:xfrm>
              <a:off x="2482470" y="18581"/>
              <a:ext cx="6950917" cy="738000"/>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24" name="Rounded Rectangle 5"/>
            <p:cNvSpPr/>
            <p:nvPr/>
          </p:nvSpPr>
          <p:spPr>
            <a:xfrm>
              <a:off x="2518496" y="54607"/>
              <a:ext cx="6878865" cy="665948"/>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62728" tIns="0" rIns="262728" bIns="0" numCol="1" spcCol="1270" anchor="ctr" anchorCtr="0">
              <a:noAutofit/>
            </a:bodyPr>
            <a:lstStyle/>
            <a:p>
              <a:pPr lvl="0" algn="r" defTabSz="1066800" rtl="1">
                <a:lnSpc>
                  <a:spcPct val="90000"/>
                </a:lnSpc>
                <a:spcBef>
                  <a:spcPct val="0"/>
                </a:spcBef>
                <a:spcAft>
                  <a:spcPct val="35000"/>
                </a:spcAft>
              </a:pPr>
              <a:r>
                <a:rPr lang="fa-IR" sz="2800" b="1" kern="1200" dirty="0" smtClean="0">
                  <a:solidFill>
                    <a:schemeClr val="accent5">
                      <a:lumMod val="75000"/>
                    </a:schemeClr>
                  </a:solidFill>
                  <a:cs typeface="B Kamran" pitchFamily="2" charset="-78"/>
                </a:rPr>
                <a:t>کنترل محدودیت ستاده ها</a:t>
              </a:r>
              <a:endParaRPr lang="fa-IR" sz="2800" b="1" kern="1200" dirty="0">
                <a:solidFill>
                  <a:schemeClr val="accent5">
                    <a:lumMod val="75000"/>
                  </a:schemeClr>
                </a:solidFill>
                <a:cs typeface="B Kamran" pitchFamily="2" charset="-78"/>
              </a:endParaRPr>
            </a:p>
          </p:txBody>
        </p:sp>
      </p:grpSp>
      <p:sp>
        <p:nvSpPr>
          <p:cNvPr id="7" name="Rectangle 6"/>
          <p:cNvSpPr/>
          <p:nvPr/>
        </p:nvSpPr>
        <p:spPr>
          <a:xfrm>
            <a:off x="2022446" y="2959891"/>
            <a:ext cx="8322527" cy="630000"/>
          </a:xfrm>
          <a:prstGeom prst="rect">
            <a:avLst/>
          </a:prstGeom>
          <a:solidFill>
            <a:schemeClr val="accent4">
              <a:lumMod val="20000"/>
              <a:lumOff val="80000"/>
              <a:alpha val="90000"/>
            </a:schemeClr>
          </a:solidFill>
          <a:ln>
            <a:solidFill>
              <a:schemeClr val="accent4">
                <a:lumMod val="75000"/>
              </a:schemeClr>
            </a:solidFill>
          </a:ln>
        </p:spPr>
        <p:style>
          <a:lnRef idx="2">
            <a:schemeClr val="accent5">
              <a:shade val="80000"/>
              <a:hueOff val="27277"/>
              <a:satOff val="-1259"/>
              <a:lumOff val="631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2554659" y="2637577"/>
            <a:ext cx="7325967" cy="738000"/>
            <a:chOff x="2482470" y="1152581"/>
            <a:chExt cx="6950917" cy="738000"/>
          </a:xfrm>
          <a:solidFill>
            <a:srgbClr val="B8D0EA"/>
          </a:solidFill>
        </p:grpSpPr>
        <p:sp>
          <p:nvSpPr>
            <p:cNvPr id="21" name="Rounded Rectangle 20"/>
            <p:cNvSpPr/>
            <p:nvPr/>
          </p:nvSpPr>
          <p:spPr>
            <a:xfrm>
              <a:off x="2482470" y="1152581"/>
              <a:ext cx="6950917" cy="738000"/>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5">
                <a:shade val="80000"/>
                <a:hueOff val="27277"/>
                <a:satOff val="-1259"/>
                <a:lumOff val="6317"/>
                <a:alphaOff val="0"/>
              </a:schemeClr>
            </a:fillRef>
            <a:effectRef idx="0">
              <a:schemeClr val="accent5">
                <a:shade val="80000"/>
                <a:hueOff val="27277"/>
                <a:satOff val="-1259"/>
                <a:lumOff val="6317"/>
                <a:alphaOff val="0"/>
              </a:schemeClr>
            </a:effectRef>
            <a:fontRef idx="minor">
              <a:schemeClr val="lt1"/>
            </a:fontRef>
          </p:style>
        </p:sp>
        <p:sp>
          <p:nvSpPr>
            <p:cNvPr id="22" name="Rounded Rectangle 8"/>
            <p:cNvSpPr/>
            <p:nvPr/>
          </p:nvSpPr>
          <p:spPr>
            <a:xfrm>
              <a:off x="2518496" y="1188607"/>
              <a:ext cx="6878865" cy="665948"/>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62728" tIns="0" rIns="262728" bIns="0" numCol="1" spcCol="1270" anchor="ctr" anchorCtr="0">
              <a:noAutofit/>
            </a:bodyPr>
            <a:lstStyle/>
            <a:p>
              <a:pPr lvl="0" algn="r" defTabSz="1066800" rtl="1">
                <a:lnSpc>
                  <a:spcPct val="90000"/>
                </a:lnSpc>
                <a:spcBef>
                  <a:spcPct val="0"/>
                </a:spcBef>
                <a:spcAft>
                  <a:spcPct val="35000"/>
                </a:spcAft>
              </a:pPr>
              <a:r>
                <a:rPr lang="fa-IR" sz="2800" b="1" kern="1200" dirty="0" smtClean="0">
                  <a:solidFill>
                    <a:schemeClr val="accent5">
                      <a:lumMod val="75000"/>
                    </a:schemeClr>
                  </a:solidFill>
                  <a:cs typeface="B Kamran" pitchFamily="2" charset="-78"/>
                </a:rPr>
                <a:t>کنترل اختلال</a:t>
              </a:r>
              <a:endParaRPr lang="fa-IR" sz="2800" b="1" kern="1200" dirty="0">
                <a:solidFill>
                  <a:schemeClr val="accent5">
                    <a:lumMod val="75000"/>
                  </a:schemeClr>
                </a:solidFill>
                <a:cs typeface="B Kamran" pitchFamily="2" charset="-78"/>
              </a:endParaRPr>
            </a:p>
          </p:txBody>
        </p:sp>
      </p:grpSp>
      <p:sp>
        <p:nvSpPr>
          <p:cNvPr id="9" name="Rectangle 8"/>
          <p:cNvSpPr/>
          <p:nvPr/>
        </p:nvSpPr>
        <p:spPr>
          <a:xfrm>
            <a:off x="2022446" y="4093892"/>
            <a:ext cx="8322527" cy="630000"/>
          </a:xfrm>
          <a:prstGeom prst="rect">
            <a:avLst/>
          </a:prstGeom>
          <a:solidFill>
            <a:schemeClr val="accent4">
              <a:lumMod val="20000"/>
              <a:lumOff val="80000"/>
              <a:alpha val="90000"/>
            </a:schemeClr>
          </a:solidFill>
          <a:ln>
            <a:solidFill>
              <a:schemeClr val="accent4">
                <a:lumMod val="75000"/>
              </a:schemeClr>
            </a:solidFill>
          </a:ln>
        </p:spPr>
        <p:style>
          <a:lnRef idx="2">
            <a:schemeClr val="accent5">
              <a:shade val="80000"/>
              <a:hueOff val="54554"/>
              <a:satOff val="-2518"/>
              <a:lumOff val="1263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2554659" y="3771578"/>
            <a:ext cx="7325967" cy="738000"/>
            <a:chOff x="2482470" y="2286582"/>
            <a:chExt cx="6950917" cy="738000"/>
          </a:xfrm>
          <a:solidFill>
            <a:srgbClr val="CFDFF1"/>
          </a:solidFill>
        </p:grpSpPr>
        <p:sp>
          <p:nvSpPr>
            <p:cNvPr id="19" name="Rounded Rectangle 18"/>
            <p:cNvSpPr/>
            <p:nvPr/>
          </p:nvSpPr>
          <p:spPr>
            <a:xfrm>
              <a:off x="2482470" y="2286582"/>
              <a:ext cx="6950917" cy="738000"/>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5">
                <a:shade val="80000"/>
                <a:hueOff val="54554"/>
                <a:satOff val="-2518"/>
                <a:lumOff val="12634"/>
                <a:alphaOff val="0"/>
              </a:schemeClr>
            </a:fillRef>
            <a:effectRef idx="0">
              <a:schemeClr val="accent5">
                <a:shade val="80000"/>
                <a:hueOff val="54554"/>
                <a:satOff val="-2518"/>
                <a:lumOff val="12634"/>
                <a:alphaOff val="0"/>
              </a:schemeClr>
            </a:effectRef>
            <a:fontRef idx="minor">
              <a:schemeClr val="lt1"/>
            </a:fontRef>
          </p:style>
        </p:sp>
        <p:sp>
          <p:nvSpPr>
            <p:cNvPr id="20" name="Rounded Rectangle 11"/>
            <p:cNvSpPr/>
            <p:nvPr/>
          </p:nvSpPr>
          <p:spPr>
            <a:xfrm>
              <a:off x="2518496" y="2322608"/>
              <a:ext cx="6878865" cy="665948"/>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62728" tIns="0" rIns="262728" bIns="0" numCol="1" spcCol="1270" anchor="ctr" anchorCtr="0">
              <a:noAutofit/>
            </a:bodyPr>
            <a:lstStyle/>
            <a:p>
              <a:pPr lvl="0" algn="r" defTabSz="1066800" rtl="1">
                <a:lnSpc>
                  <a:spcPct val="90000"/>
                </a:lnSpc>
                <a:spcBef>
                  <a:spcPct val="0"/>
                </a:spcBef>
                <a:spcAft>
                  <a:spcPct val="35000"/>
                </a:spcAft>
              </a:pPr>
              <a:r>
                <a:rPr lang="fa-IR" sz="2800" b="1" kern="1200" dirty="0" smtClean="0">
                  <a:solidFill>
                    <a:schemeClr val="accent5">
                      <a:lumMod val="75000"/>
                    </a:schemeClr>
                  </a:solidFill>
                  <a:cs typeface="B Kamran" pitchFamily="2" charset="-78"/>
                </a:rPr>
                <a:t>کنترل ارائه ستاده ها</a:t>
              </a:r>
              <a:endParaRPr lang="fa-IR" sz="2800" b="1" kern="1200" dirty="0">
                <a:solidFill>
                  <a:schemeClr val="accent5">
                    <a:lumMod val="75000"/>
                  </a:schemeClr>
                </a:solidFill>
                <a:cs typeface="B Kamran" pitchFamily="2" charset="-78"/>
              </a:endParaRPr>
            </a:p>
          </p:txBody>
        </p:sp>
      </p:grpSp>
      <p:sp>
        <p:nvSpPr>
          <p:cNvPr id="11" name="Rectangle 10"/>
          <p:cNvSpPr/>
          <p:nvPr/>
        </p:nvSpPr>
        <p:spPr>
          <a:xfrm>
            <a:off x="2022446" y="5227892"/>
            <a:ext cx="8322527" cy="630000"/>
          </a:xfrm>
          <a:prstGeom prst="rect">
            <a:avLst/>
          </a:prstGeom>
          <a:solidFill>
            <a:schemeClr val="accent4">
              <a:lumMod val="20000"/>
              <a:lumOff val="80000"/>
              <a:alpha val="90000"/>
            </a:schemeClr>
          </a:solidFill>
          <a:ln>
            <a:solidFill>
              <a:schemeClr val="accent4">
                <a:lumMod val="75000"/>
              </a:schemeClr>
            </a:solidFill>
          </a:ln>
        </p:spPr>
        <p:style>
          <a:lnRef idx="2">
            <a:schemeClr val="accent5">
              <a:shade val="80000"/>
              <a:hueOff val="81831"/>
              <a:satOff val="-3777"/>
              <a:lumOff val="1895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2554659" y="4905578"/>
            <a:ext cx="7325967" cy="738000"/>
            <a:chOff x="2482470" y="3420582"/>
            <a:chExt cx="6950917" cy="738000"/>
          </a:xfrm>
          <a:solidFill>
            <a:srgbClr val="E2ECF6"/>
          </a:solidFill>
        </p:grpSpPr>
        <p:sp>
          <p:nvSpPr>
            <p:cNvPr id="17" name="Rounded Rectangle 16"/>
            <p:cNvSpPr/>
            <p:nvPr/>
          </p:nvSpPr>
          <p:spPr>
            <a:xfrm>
              <a:off x="2482470" y="3420582"/>
              <a:ext cx="6950917" cy="738000"/>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5">
                <a:shade val="80000"/>
                <a:hueOff val="81831"/>
                <a:satOff val="-3777"/>
                <a:lumOff val="18950"/>
                <a:alphaOff val="0"/>
              </a:schemeClr>
            </a:fillRef>
            <a:effectRef idx="0">
              <a:schemeClr val="accent5">
                <a:shade val="80000"/>
                <a:hueOff val="81831"/>
                <a:satOff val="-3777"/>
                <a:lumOff val="18950"/>
                <a:alphaOff val="0"/>
              </a:schemeClr>
            </a:effectRef>
            <a:fontRef idx="minor">
              <a:schemeClr val="lt1"/>
            </a:fontRef>
          </p:style>
        </p:sp>
        <p:sp>
          <p:nvSpPr>
            <p:cNvPr id="18" name="Rounded Rectangle 14"/>
            <p:cNvSpPr/>
            <p:nvPr/>
          </p:nvSpPr>
          <p:spPr>
            <a:xfrm>
              <a:off x="2518496" y="3456608"/>
              <a:ext cx="6878865" cy="665948"/>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62728" tIns="0" rIns="262728" bIns="0" numCol="1" spcCol="1270" anchor="ctr" anchorCtr="0">
              <a:noAutofit/>
            </a:bodyPr>
            <a:lstStyle/>
            <a:p>
              <a:pPr lvl="0" algn="r" defTabSz="1066800" rtl="1">
                <a:lnSpc>
                  <a:spcPct val="90000"/>
                </a:lnSpc>
                <a:spcBef>
                  <a:spcPct val="0"/>
                </a:spcBef>
                <a:spcAft>
                  <a:spcPct val="35000"/>
                </a:spcAft>
              </a:pPr>
              <a:r>
                <a:rPr lang="fa-IR" sz="2800" b="1" kern="1200" dirty="0" smtClean="0">
                  <a:solidFill>
                    <a:schemeClr val="accent5">
                      <a:lumMod val="75000"/>
                    </a:schemeClr>
                  </a:solidFill>
                  <a:cs typeface="B Kamran" pitchFamily="2" charset="-78"/>
                </a:rPr>
                <a:t>سایر کنترل های ستاده</a:t>
              </a:r>
              <a:endParaRPr lang="fa-IR" sz="2800" b="1" kern="1200" dirty="0">
                <a:solidFill>
                  <a:schemeClr val="accent5">
                    <a:lumMod val="75000"/>
                  </a:schemeClr>
                </a:solidFill>
                <a:cs typeface="B Kamran" pitchFamily="2" charset="-78"/>
              </a:endParaRPr>
            </a:p>
          </p:txBody>
        </p:sp>
      </p:grpSp>
      <p:sp>
        <p:nvSpPr>
          <p:cNvPr id="26" name="Snip Diagonal Corner Rectangle 25"/>
          <p:cNvSpPr/>
          <p:nvPr/>
        </p:nvSpPr>
        <p:spPr>
          <a:xfrm>
            <a:off x="2593950" y="214290"/>
            <a:ext cx="7215238" cy="714380"/>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800" b="1" dirty="0" smtClean="0">
                <a:cs typeface="B Zar" pitchFamily="2" charset="-78"/>
              </a:rPr>
              <a:t>انواع روش های کنترل ستاده ها</a:t>
            </a:r>
            <a:endParaRPr lang="fa-IR" sz="2800" b="1" dirty="0">
              <a:cs typeface="B Zar" pitchFamily="2" charset="-78"/>
            </a:endParaRPr>
          </a:p>
        </p:txBody>
      </p:sp>
      <p:sp>
        <p:nvSpPr>
          <p:cNvPr id="25" name="TextBox 2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60BA0E-20D0-4E7C-B286-26C960A6788F}" type="slidenum">
              <a:rPr lang="en-US" smtClean="0"/>
              <a:pPr/>
              <a:t>11</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1750348211"/>
              </p:ext>
            </p:extLst>
          </p:nvPr>
        </p:nvGraphicFramePr>
        <p:xfrm>
          <a:off x="1593818" y="-214338"/>
          <a:ext cx="900118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pic>
        <p:nvPicPr>
          <p:cNvPr id="9218" name="Picture 2" descr="D:\دانشگاه امام رضا\متفرقه\pic\audit-controls-and-information-security-services.jpg"/>
          <p:cNvPicPr>
            <a:picLocks noChangeAspect="1" noChangeArrowheads="1"/>
          </p:cNvPicPr>
          <p:nvPr/>
        </p:nvPicPr>
        <p:blipFill>
          <a:blip r:embed="rId7"/>
          <a:srcRect/>
          <a:stretch>
            <a:fillRect/>
          </a:stretch>
        </p:blipFill>
        <p:spPr bwMode="auto">
          <a:xfrm rot="20828481">
            <a:off x="706252" y="4193311"/>
            <a:ext cx="3071834" cy="2641777"/>
          </a:xfrm>
          <a:prstGeom prst="rect">
            <a:avLst/>
          </a:prstGeom>
          <a:ln>
            <a:noFill/>
          </a:ln>
          <a:effectLst>
            <a:softEdge rad="112500"/>
          </a:effectLst>
        </p:spPr>
      </p:pic>
    </p:spTree>
  </p:cSld>
  <p:clrMapOvr>
    <a:masterClrMapping/>
  </p:clrMapOvr>
  <p:transition spd="med">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60BA0E-20D0-4E7C-B286-26C960A6788F}" type="slidenum">
              <a:rPr lang="en-US" smtClean="0"/>
              <a:pPr/>
              <a:t>12</a:t>
            </a:fld>
            <a:endParaRPr lang="en-US"/>
          </a:p>
        </p:txBody>
      </p:sp>
      <p:sp>
        <p:nvSpPr>
          <p:cNvPr id="5" name="TextBox 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14" name="Pentagon 13"/>
          <p:cNvSpPr/>
          <p:nvPr/>
        </p:nvSpPr>
        <p:spPr>
          <a:xfrm flipH="1">
            <a:off x="6665916" y="500042"/>
            <a:ext cx="4071966" cy="936000"/>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800" b="1" dirty="0" smtClean="0">
                <a:solidFill>
                  <a:schemeClr val="tx1"/>
                </a:solidFill>
                <a:cs typeface="B Zar" pitchFamily="2" charset="-78"/>
              </a:rPr>
              <a:t>اقدامات پیشگیرانه</a:t>
            </a:r>
            <a:endParaRPr lang="fa-IR" sz="2800" b="1" dirty="0">
              <a:solidFill>
                <a:schemeClr val="tx1"/>
              </a:solidFill>
              <a:cs typeface="B Zar" pitchFamily="2" charset="-78"/>
            </a:endParaRPr>
          </a:p>
        </p:txBody>
      </p:sp>
      <p:sp>
        <p:nvSpPr>
          <p:cNvPr id="16" name="Pentagon 15"/>
          <p:cNvSpPr/>
          <p:nvPr/>
        </p:nvSpPr>
        <p:spPr>
          <a:xfrm flipH="1">
            <a:off x="6665916" y="1643050"/>
            <a:ext cx="4071966" cy="936000"/>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800" b="1" dirty="0" smtClean="0">
                <a:solidFill>
                  <a:schemeClr val="tx1"/>
                </a:solidFill>
                <a:cs typeface="B Zar" pitchFamily="2" charset="-78"/>
              </a:rPr>
              <a:t>استفاده از سیستم های با قدرت تحمل خرابی</a:t>
            </a:r>
            <a:endParaRPr lang="fa-IR" sz="2800" b="1" dirty="0">
              <a:solidFill>
                <a:schemeClr val="tx1"/>
              </a:solidFill>
              <a:cs typeface="B Zar" pitchFamily="2" charset="-78"/>
            </a:endParaRPr>
          </a:p>
        </p:txBody>
      </p:sp>
      <p:sp>
        <p:nvSpPr>
          <p:cNvPr id="17" name="Round Diagonal Corner Rectangle 16"/>
          <p:cNvSpPr/>
          <p:nvPr/>
        </p:nvSpPr>
        <p:spPr>
          <a:xfrm>
            <a:off x="522248" y="500042"/>
            <a:ext cx="6072230" cy="936000"/>
          </a:xfrm>
          <a:prstGeom prst="round2DiagRect">
            <a:avLst/>
          </a:prstGeom>
          <a:gradFill flip="none" rotWithShape="1">
            <a:gsLst>
              <a:gs pos="0">
                <a:srgbClr val="FFFFEF">
                  <a:shade val="30000"/>
                  <a:satMod val="115000"/>
                </a:srgbClr>
              </a:gs>
              <a:gs pos="50000">
                <a:srgbClr val="FFFFEF">
                  <a:shade val="67500"/>
                  <a:satMod val="115000"/>
                </a:srgbClr>
              </a:gs>
              <a:gs pos="100000">
                <a:srgbClr val="FFFFEF">
                  <a:shade val="100000"/>
                  <a:satMod val="115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latin typeface="Calibri"/>
                <a:ea typeface="Calibri"/>
                <a:cs typeface="B Nazanin"/>
              </a:rPr>
              <a:t>با کمک اقدامات پیشگیرانه می توان جلوی برخی از خرابی ها را گرفت.</a:t>
            </a:r>
            <a:endParaRPr lang="fa-IR" dirty="0">
              <a:solidFill>
                <a:schemeClr val="tx1"/>
              </a:solidFill>
            </a:endParaRPr>
          </a:p>
        </p:txBody>
      </p:sp>
      <p:sp>
        <p:nvSpPr>
          <p:cNvPr id="18" name="Round Diagonal Corner Rectangle 17"/>
          <p:cNvSpPr/>
          <p:nvPr/>
        </p:nvSpPr>
        <p:spPr>
          <a:xfrm>
            <a:off x="522248" y="1643050"/>
            <a:ext cx="6072230" cy="936000"/>
          </a:xfrm>
          <a:prstGeom prst="round2DiagRect">
            <a:avLst/>
          </a:prstGeom>
          <a:gradFill flip="none" rotWithShape="1">
            <a:gsLst>
              <a:gs pos="0">
                <a:srgbClr val="FFFFEF">
                  <a:shade val="30000"/>
                  <a:satMod val="115000"/>
                </a:srgbClr>
              </a:gs>
              <a:gs pos="50000">
                <a:srgbClr val="FFFFEF">
                  <a:shade val="67500"/>
                  <a:satMod val="115000"/>
                </a:srgbClr>
              </a:gs>
              <a:gs pos="100000">
                <a:srgbClr val="FFFFEF">
                  <a:shade val="100000"/>
                  <a:satMod val="115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latin typeface="Calibri"/>
                <a:ea typeface="Calibri"/>
                <a:cs typeface="B Nazanin"/>
              </a:rPr>
              <a:t>منظور از تحمل خرابی، توانایی سیستم برای ادامه فعالیت در صورت خرابی یکی از بخش‌ها است. </a:t>
            </a:r>
            <a:endParaRPr lang="fa-IR" dirty="0">
              <a:solidFill>
                <a:schemeClr val="tx1"/>
              </a:solidFill>
            </a:endParaRPr>
          </a:p>
        </p:txBody>
      </p:sp>
      <p:sp>
        <p:nvSpPr>
          <p:cNvPr id="19" name="Rectangle 18"/>
          <p:cNvSpPr/>
          <p:nvPr/>
        </p:nvSpPr>
        <p:spPr>
          <a:xfrm>
            <a:off x="10880758" y="500042"/>
            <a:ext cx="857256" cy="5429288"/>
          </a:xfrm>
          <a:prstGeom prst="rect">
            <a:avLst/>
          </a:prstGeom>
          <a:gradFill flip="none" rotWithShape="1">
            <a:gsLst>
              <a:gs pos="0">
                <a:srgbClr val="CFE3C7">
                  <a:shade val="30000"/>
                  <a:satMod val="115000"/>
                </a:srgbClr>
              </a:gs>
              <a:gs pos="50000">
                <a:srgbClr val="CFE3C7">
                  <a:shade val="67500"/>
                  <a:satMod val="115000"/>
                </a:srgbClr>
              </a:gs>
              <a:gs pos="100000">
                <a:srgbClr val="CFE3C7">
                  <a:shade val="100000"/>
                  <a:satMod val="115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23" name="TextBox 22"/>
          <p:cNvSpPr txBox="1"/>
          <p:nvPr/>
        </p:nvSpPr>
        <p:spPr>
          <a:xfrm>
            <a:off x="10809340" y="500042"/>
            <a:ext cx="769441" cy="5429288"/>
          </a:xfrm>
          <a:prstGeom prst="rect">
            <a:avLst/>
          </a:prstGeom>
          <a:noFill/>
        </p:spPr>
        <p:txBody>
          <a:bodyPr vert="eaVert" wrap="square" rtlCol="1">
            <a:spAutoFit/>
          </a:bodyPr>
          <a:lstStyle/>
          <a:p>
            <a:pPr algn="ctr">
              <a:lnSpc>
                <a:spcPct val="95000"/>
              </a:lnSpc>
            </a:pPr>
            <a:r>
              <a:rPr lang="fa-IR" sz="2000" b="1" dirty="0" smtClean="0">
                <a:cs typeface="B Koodak" pitchFamily="2" charset="-78"/>
              </a:rPr>
              <a:t>روش های حداقل کردن خطر توقف سیستم</a:t>
            </a:r>
          </a:p>
          <a:p>
            <a:pPr algn="ctr">
              <a:lnSpc>
                <a:spcPct val="95000"/>
              </a:lnSpc>
            </a:pPr>
            <a:endParaRPr lang="fa-IR" sz="2000" b="1" dirty="0">
              <a:cs typeface="B Koodak" pitchFamily="2" charset="-78"/>
            </a:endParaRPr>
          </a:p>
        </p:txBody>
      </p:sp>
      <p:sp>
        <p:nvSpPr>
          <p:cNvPr id="10" name="Pentagon 9"/>
          <p:cNvSpPr/>
          <p:nvPr/>
        </p:nvSpPr>
        <p:spPr>
          <a:xfrm flipH="1">
            <a:off x="6665916" y="2786058"/>
            <a:ext cx="4071966" cy="936000"/>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b="1" dirty="0" smtClean="0">
                <a:solidFill>
                  <a:schemeClr val="tx1"/>
                </a:solidFill>
                <a:cs typeface="B Zar" pitchFamily="2" charset="-78"/>
              </a:rPr>
              <a:t>طراحی مرکز داده</a:t>
            </a:r>
            <a:endParaRPr lang="fa-IR" sz="2800" b="1" dirty="0">
              <a:solidFill>
                <a:schemeClr val="tx1"/>
              </a:solidFill>
              <a:cs typeface="B Zar" pitchFamily="2" charset="-78"/>
            </a:endParaRPr>
          </a:p>
        </p:txBody>
      </p:sp>
      <p:sp>
        <p:nvSpPr>
          <p:cNvPr id="11" name="Round Diagonal Corner Rectangle 10"/>
          <p:cNvSpPr/>
          <p:nvPr/>
        </p:nvSpPr>
        <p:spPr>
          <a:xfrm>
            <a:off x="522248" y="2786058"/>
            <a:ext cx="6072230" cy="936000"/>
          </a:xfrm>
          <a:prstGeom prst="round2DiagRect">
            <a:avLst/>
          </a:prstGeom>
          <a:gradFill flip="none" rotWithShape="1">
            <a:gsLst>
              <a:gs pos="0">
                <a:srgbClr val="FFFFEF">
                  <a:shade val="30000"/>
                  <a:satMod val="115000"/>
                </a:srgbClr>
              </a:gs>
              <a:gs pos="50000">
                <a:srgbClr val="FFFFEF">
                  <a:shade val="67500"/>
                  <a:satMod val="115000"/>
                </a:srgbClr>
              </a:gs>
              <a:gs pos="100000">
                <a:srgbClr val="FFFFEF">
                  <a:shade val="100000"/>
                  <a:satMod val="115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latin typeface="Calibri"/>
                <a:ea typeface="Calibri"/>
                <a:cs typeface="B Nazanin"/>
              </a:rPr>
              <a:t>ایجاد یک مکان مرکزی برای نگه‌داری داده‌ها، امکان خطاهای انسانی را که منجر به خرابی سیستم می‌شود را کاهش می‌دهد.  </a:t>
            </a:r>
            <a:endParaRPr lang="fa-IR" dirty="0">
              <a:solidFill>
                <a:schemeClr val="tx1"/>
              </a:solidFill>
            </a:endParaRPr>
          </a:p>
        </p:txBody>
      </p:sp>
      <p:sp>
        <p:nvSpPr>
          <p:cNvPr id="12" name="Pentagon 11"/>
          <p:cNvSpPr/>
          <p:nvPr/>
        </p:nvSpPr>
        <p:spPr>
          <a:xfrm flipH="1">
            <a:off x="6665916" y="3929066"/>
            <a:ext cx="4071966" cy="936000"/>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b="1" dirty="0" smtClean="0">
                <a:solidFill>
                  <a:schemeClr val="tx1"/>
                </a:solidFill>
                <a:cs typeface="B Zar" pitchFamily="2" charset="-78"/>
              </a:rPr>
              <a:t>آموزش</a:t>
            </a:r>
            <a:endParaRPr lang="fa-IR" sz="2800" b="1" dirty="0">
              <a:solidFill>
                <a:schemeClr val="tx1"/>
              </a:solidFill>
              <a:cs typeface="B Zar" pitchFamily="2" charset="-78"/>
            </a:endParaRPr>
          </a:p>
        </p:txBody>
      </p:sp>
      <p:sp>
        <p:nvSpPr>
          <p:cNvPr id="13" name="Round Diagonal Corner Rectangle 12"/>
          <p:cNvSpPr/>
          <p:nvPr/>
        </p:nvSpPr>
        <p:spPr>
          <a:xfrm>
            <a:off x="522248" y="3929066"/>
            <a:ext cx="6072230" cy="936000"/>
          </a:xfrm>
          <a:prstGeom prst="round2DiagRect">
            <a:avLst/>
          </a:prstGeom>
          <a:gradFill flip="none" rotWithShape="1">
            <a:gsLst>
              <a:gs pos="0">
                <a:srgbClr val="FFFFEF">
                  <a:shade val="30000"/>
                  <a:satMod val="115000"/>
                </a:srgbClr>
              </a:gs>
              <a:gs pos="50000">
                <a:srgbClr val="FFFFEF">
                  <a:shade val="67500"/>
                  <a:satMod val="115000"/>
                </a:srgbClr>
              </a:gs>
              <a:gs pos="100000">
                <a:srgbClr val="FFFFEF">
                  <a:shade val="100000"/>
                  <a:satMod val="115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latin typeface="Calibri"/>
                <a:ea typeface="Calibri"/>
                <a:cs typeface="B Nazanin"/>
              </a:rPr>
              <a:t>کاربران باید آموزش های لازم را برای کار با سیستم فرا گرفته باشند.</a:t>
            </a:r>
            <a:endParaRPr lang="fa-IR" dirty="0">
              <a:solidFill>
                <a:schemeClr val="tx1"/>
              </a:solidFill>
            </a:endParaRPr>
          </a:p>
        </p:txBody>
      </p:sp>
      <p:sp>
        <p:nvSpPr>
          <p:cNvPr id="15" name="Pentagon 14"/>
          <p:cNvSpPr/>
          <p:nvPr/>
        </p:nvSpPr>
        <p:spPr>
          <a:xfrm flipH="1">
            <a:off x="6665916" y="5000636"/>
            <a:ext cx="4071966" cy="936000"/>
          </a:xfrm>
          <a:prstGeom prst="homePlat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b="1" dirty="0" smtClean="0">
                <a:solidFill>
                  <a:schemeClr val="tx1"/>
                </a:solidFill>
                <a:cs typeface="B Zar" pitchFamily="2" charset="-78"/>
              </a:rPr>
              <a:t>مدیریت تعمیرات</a:t>
            </a:r>
            <a:endParaRPr lang="fa-IR" sz="2800" b="1" dirty="0">
              <a:solidFill>
                <a:schemeClr val="tx1"/>
              </a:solidFill>
              <a:cs typeface="B Zar" pitchFamily="2" charset="-78"/>
            </a:endParaRPr>
          </a:p>
        </p:txBody>
      </p:sp>
      <p:sp>
        <p:nvSpPr>
          <p:cNvPr id="20" name="Round Diagonal Corner Rectangle 19"/>
          <p:cNvSpPr/>
          <p:nvPr/>
        </p:nvSpPr>
        <p:spPr>
          <a:xfrm>
            <a:off x="522248" y="5072074"/>
            <a:ext cx="6072230" cy="936000"/>
          </a:xfrm>
          <a:prstGeom prst="round2DiagRect">
            <a:avLst/>
          </a:prstGeom>
          <a:gradFill flip="none" rotWithShape="1">
            <a:gsLst>
              <a:gs pos="0">
                <a:srgbClr val="FFFFEF">
                  <a:shade val="30000"/>
                  <a:satMod val="115000"/>
                </a:srgbClr>
              </a:gs>
              <a:gs pos="50000">
                <a:srgbClr val="FFFFEF">
                  <a:shade val="67500"/>
                  <a:satMod val="115000"/>
                </a:srgbClr>
              </a:gs>
              <a:gs pos="100000">
                <a:srgbClr val="FFFFEF">
                  <a:shade val="100000"/>
                  <a:satMod val="115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latin typeface="Calibri"/>
                <a:ea typeface="Calibri"/>
                <a:cs typeface="B Nazanin"/>
              </a:rPr>
              <a:t>باید در سازمان فردی مسئول حفاظت و نگه داری از سیستم ها باشد.</a:t>
            </a:r>
            <a:endParaRPr lang="fa-IR" dirty="0">
              <a:solidFill>
                <a:schemeClr val="tx1"/>
              </a:solidFill>
            </a:endParaRPr>
          </a:p>
        </p:txBody>
      </p:sp>
    </p:spTree>
    <p:extLst>
      <p:ext uri="{BB962C8B-B14F-4D97-AF65-F5344CB8AC3E}">
        <p14:creationId xmlns:p14="http://schemas.microsoft.com/office/powerpoint/2010/main" val="236976409"/>
      </p:ext>
    </p:extLst>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60BA0E-20D0-4E7C-B286-26C960A6788F}" type="slidenum">
              <a:rPr lang="en-US" smtClean="0"/>
              <a:pPr/>
              <a:t>13</a:t>
            </a:fld>
            <a:endParaRPr lang="en-US"/>
          </a:p>
        </p:txBody>
      </p:sp>
      <p:sp>
        <p:nvSpPr>
          <p:cNvPr id="5" name="TextBox 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100" name="Bevel 99"/>
          <p:cNvSpPr/>
          <p:nvPr/>
        </p:nvSpPr>
        <p:spPr>
          <a:xfrm>
            <a:off x="1308066" y="571480"/>
            <a:ext cx="8858312" cy="1000132"/>
          </a:xfrm>
          <a:prstGeom prst="bevel">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b="1" dirty="0" smtClean="0">
                <a:solidFill>
                  <a:srgbClr val="FFFF00"/>
                </a:solidFill>
                <a:cs typeface="B Zar" pitchFamily="2" charset="-78"/>
              </a:rPr>
              <a:t>پشتیبان گیری از داده ها</a:t>
            </a:r>
            <a:endParaRPr lang="fa-IR" b="1" dirty="0">
              <a:solidFill>
                <a:srgbClr val="FFFF00"/>
              </a:solidFill>
              <a:cs typeface="B Zar" pitchFamily="2" charset="-78"/>
            </a:endParaRPr>
          </a:p>
        </p:txBody>
      </p:sp>
      <p:sp>
        <p:nvSpPr>
          <p:cNvPr id="41" name="Content Placeholder 6"/>
          <p:cNvSpPr>
            <a:spLocks noGrp="1"/>
          </p:cNvSpPr>
          <p:nvPr>
            <p:ph sz="half" idx="4294967295"/>
          </p:nvPr>
        </p:nvSpPr>
        <p:spPr>
          <a:xfrm>
            <a:off x="5975092" y="2071678"/>
            <a:ext cx="4977104" cy="4470400"/>
          </a:xfrm>
          <a:prstGeom prst="rect">
            <a:avLst/>
          </a:prstGeom>
        </p:spPr>
        <p:txBody>
          <a:bodyPr>
            <a:normAutofit/>
          </a:bodyPr>
          <a:lstStyle/>
          <a:p>
            <a:pPr algn="justLow">
              <a:lnSpc>
                <a:spcPct val="115000"/>
              </a:lnSpc>
              <a:spcAft>
                <a:spcPts val="1000"/>
              </a:spcAft>
            </a:pPr>
            <a:r>
              <a:rPr lang="fa-IR" sz="2800" dirty="0" smtClean="0">
                <a:latin typeface="Calibri"/>
                <a:ea typeface="Calibri"/>
                <a:cs typeface="B Nazanin"/>
              </a:rPr>
              <a:t>فرآیند پشتیبان‌گیری عبارت است از تهیه یک نسخه از داده‌ها که می‌تواند به منظور بازیابی داده‌های اصلی پس از وقوع حادثه و از بین رفتن داده‌ها مورد استفاده قرار بگیرد.</a:t>
            </a:r>
            <a:endParaRPr lang="fa-IR" sz="2800" dirty="0"/>
          </a:p>
        </p:txBody>
      </p:sp>
      <p:pic>
        <p:nvPicPr>
          <p:cNvPr id="1026" name="Picture 2" descr="D:\دانشگاه امام رضا\متفرقه\pic\Backup-three-laptops-plugged-into-word.jpg"/>
          <p:cNvPicPr>
            <a:picLocks noChangeAspect="1" noChangeArrowheads="1"/>
          </p:cNvPicPr>
          <p:nvPr/>
        </p:nvPicPr>
        <p:blipFill>
          <a:blip r:embed="rId2" cstate="print"/>
          <a:srcRect/>
          <a:stretch>
            <a:fillRect/>
          </a:stretch>
        </p:blipFill>
        <p:spPr bwMode="auto">
          <a:xfrm>
            <a:off x="808000" y="2357430"/>
            <a:ext cx="4927682"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6976409"/>
      </p:ext>
    </p:extLst>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322" y="3714752"/>
            <a:ext cx="7572428" cy="762000"/>
          </a:xfrm>
          <a:ln>
            <a:solidFill>
              <a:schemeClr val="accent2">
                <a:lumMod val="60000"/>
                <a:lumOff val="40000"/>
              </a:schemeClr>
            </a:solidFill>
            <a:prstDash val="lgDashDot"/>
          </a:ln>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3000" dirty="0" smtClean="0">
                <a:ln>
                  <a:prstDash val="solid"/>
                </a:ln>
                <a:solidFill>
                  <a:schemeClr val="tx1"/>
                </a:solidFill>
                <a:effectLst>
                  <a:outerShdw blurRad="88000" dist="50800" dir="5040000" algn="tl">
                    <a:schemeClr val="accent4">
                      <a:tint val="80000"/>
                      <a:satMod val="250000"/>
                      <a:alpha val="45000"/>
                    </a:schemeClr>
                  </a:outerShdw>
                </a:effectLst>
                <a:cs typeface="B Zar" pitchFamily="2" charset="-78"/>
              </a:rPr>
              <a:t>از چه داده هایی و در چه زمان باید پشتیبان تهیه کرد؟ </a:t>
            </a:r>
          </a:p>
        </p:txBody>
      </p:sp>
      <p:sp>
        <p:nvSpPr>
          <p:cNvPr id="4" name="Text Placeholder 3"/>
          <p:cNvSpPr>
            <a:spLocks noGrp="1"/>
          </p:cNvSpPr>
          <p:nvPr>
            <p:ph type="body" sz="half" idx="2"/>
          </p:nvPr>
        </p:nvSpPr>
        <p:spPr>
          <a:xfrm>
            <a:off x="2236760" y="4714884"/>
            <a:ext cx="7456171" cy="1643074"/>
          </a:xfrm>
          <a:ln>
            <a:solidFill>
              <a:schemeClr val="accent2">
                <a:lumMod val="60000"/>
                <a:lumOff val="40000"/>
              </a:schemeClr>
            </a:solidFill>
            <a:prstDash val="lgDashDot"/>
          </a:ln>
        </p:spPr>
        <p:txBody>
          <a:bodyPr>
            <a:noAutofit/>
          </a:bodyPr>
          <a:lstStyle/>
          <a:p>
            <a:pPr marL="514350" indent="-514350" algn="justLow">
              <a:buAutoNum type="arabicPeriod"/>
            </a:pPr>
            <a:r>
              <a:rPr lang="fa-IR" sz="3200" dirty="0" smtClean="0">
                <a:latin typeface="Calibri"/>
                <a:ea typeface="Calibri"/>
                <a:cs typeface="B Nazanin"/>
              </a:rPr>
              <a:t>پشتیبان گیری از تمامی داده ها</a:t>
            </a:r>
          </a:p>
          <a:p>
            <a:pPr marL="514350" indent="-514350" algn="justLow">
              <a:buAutoNum type="arabicPeriod"/>
            </a:pPr>
            <a:r>
              <a:rPr lang="fa-IR" sz="3200" dirty="0" smtClean="0">
                <a:latin typeface="Calibri"/>
                <a:cs typeface="B Nazanin"/>
              </a:rPr>
              <a:t>پشتیبان گیری از داده های مهم</a:t>
            </a:r>
            <a:endParaRPr lang="fa-IR" sz="3200" dirty="0"/>
          </a:p>
        </p:txBody>
      </p:sp>
      <p:sp>
        <p:nvSpPr>
          <p:cNvPr id="5" name="Slide Number Placeholder 4"/>
          <p:cNvSpPr>
            <a:spLocks noGrp="1"/>
          </p:cNvSpPr>
          <p:nvPr>
            <p:ph type="sldNum" sz="quarter" idx="12"/>
          </p:nvPr>
        </p:nvSpPr>
        <p:spPr/>
        <p:txBody>
          <a:bodyPr/>
          <a:lstStyle/>
          <a:p>
            <a:fld id="{2DFBB78A-01B4-41F2-96B0-677A4A282832}" type="slidenum">
              <a:rPr lang="en-US" smtClean="0"/>
              <a:pPr/>
              <a:t>14</a:t>
            </a:fld>
            <a:endParaRPr lang="en-US"/>
          </a:p>
        </p:txBody>
      </p:sp>
      <p:pic>
        <p:nvPicPr>
          <p:cNvPr id="6146" name="Picture 2" descr="D:\دانشگاه امام رضا\متفرقه\pic\Local-National-Online-Report-Steph.jpg"/>
          <p:cNvPicPr>
            <a:picLocks noChangeAspect="1" noChangeArrowheads="1"/>
          </p:cNvPicPr>
          <p:nvPr/>
        </p:nvPicPr>
        <p:blipFill>
          <a:blip r:embed="rId2"/>
          <a:stretch>
            <a:fillRect/>
          </a:stretch>
        </p:blipFill>
        <p:spPr bwMode="auto">
          <a:xfrm>
            <a:off x="4465904" y="142852"/>
            <a:ext cx="3185577" cy="3385411"/>
          </a:xfrm>
          <a:prstGeom prst="rect">
            <a:avLst/>
          </a:prstGeom>
          <a:ln>
            <a:noFill/>
          </a:ln>
          <a:effectLst>
            <a:softEdge rad="112500"/>
          </a:effectLst>
        </p:spPr>
      </p:pic>
      <p:sp>
        <p:nvSpPr>
          <p:cNvPr id="7" name="TextBox 6"/>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Tree>
  </p:cSld>
  <p:clrMapOvr>
    <a:masterClrMapping/>
  </p:clrMapOvr>
  <p:transition spd="med">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760" y="5643578"/>
            <a:ext cx="7572428" cy="762000"/>
          </a:xfrm>
          <a:ln>
            <a:solidFill>
              <a:schemeClr val="accent2">
                <a:lumMod val="60000"/>
                <a:lumOff val="40000"/>
              </a:schemeClr>
            </a:solidFill>
            <a:prstDash val="lgDashDot"/>
          </a:ln>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3000" dirty="0" smtClean="0">
                <a:ln>
                  <a:prstDash val="solid"/>
                </a:ln>
                <a:solidFill>
                  <a:schemeClr val="tx1"/>
                </a:solidFill>
                <a:effectLst>
                  <a:outerShdw blurRad="88000" dist="50800" dir="5040000" algn="tl">
                    <a:schemeClr val="accent4">
                      <a:tint val="80000"/>
                      <a:satMod val="250000"/>
                      <a:alpha val="45000"/>
                    </a:schemeClr>
                  </a:outerShdw>
                </a:effectLst>
                <a:cs typeface="B Zar" pitchFamily="2" charset="-78"/>
              </a:rPr>
              <a:t>انواع روش های پشتیبان گیری</a:t>
            </a:r>
          </a:p>
        </p:txBody>
      </p:sp>
      <p:sp>
        <p:nvSpPr>
          <p:cNvPr id="5" name="Slide Number Placeholder 4"/>
          <p:cNvSpPr>
            <a:spLocks noGrp="1"/>
          </p:cNvSpPr>
          <p:nvPr>
            <p:ph type="sldNum" sz="quarter" idx="12"/>
          </p:nvPr>
        </p:nvSpPr>
        <p:spPr/>
        <p:txBody>
          <a:bodyPr/>
          <a:lstStyle/>
          <a:p>
            <a:fld id="{2DFBB78A-01B4-41F2-96B0-677A4A282832}" type="slidenum">
              <a:rPr lang="en-US" smtClean="0"/>
              <a:pPr/>
              <a:t>15</a:t>
            </a:fld>
            <a:endParaRPr lang="en-US"/>
          </a:p>
        </p:txBody>
      </p:sp>
      <p:sp>
        <p:nvSpPr>
          <p:cNvPr id="7" name="TextBox 6"/>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pic>
        <p:nvPicPr>
          <p:cNvPr id="3074" name="Picture 2"/>
          <p:cNvPicPr>
            <a:picLocks noChangeAspect="1" noChangeArrowheads="1"/>
          </p:cNvPicPr>
          <p:nvPr/>
        </p:nvPicPr>
        <p:blipFill>
          <a:blip r:embed="rId2"/>
          <a:srcRect/>
          <a:stretch>
            <a:fillRect/>
          </a:stretch>
        </p:blipFill>
        <p:spPr bwMode="auto">
          <a:xfrm>
            <a:off x="2308198" y="357166"/>
            <a:ext cx="7335932" cy="5000660"/>
          </a:xfrm>
          <a:prstGeom prst="rect">
            <a:avLst/>
          </a:prstGeom>
          <a:ln>
            <a:noFill/>
          </a:ln>
          <a:effectLst>
            <a:softEdge rad="112500"/>
          </a:effectLst>
        </p:spPr>
      </p:pic>
    </p:spTree>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6"/>
          <p:cNvSpPr>
            <a:spLocks noGrp="1"/>
          </p:cNvSpPr>
          <p:nvPr>
            <p:ph idx="1"/>
          </p:nvPr>
        </p:nvSpPr>
        <p:spPr>
          <a:xfrm>
            <a:off x="736563" y="2143116"/>
            <a:ext cx="2857520" cy="4143404"/>
          </a:xfrm>
          <a:prstGeom prst="rect">
            <a:avLst/>
          </a:prstGeom>
        </p:spPr>
        <p:txBody>
          <a:bodyPr>
            <a:normAutofit fontScale="92500" lnSpcReduction="20000"/>
          </a:bodyPr>
          <a:lstStyle/>
          <a:p>
            <a:pPr algn="justLow">
              <a:lnSpc>
                <a:spcPct val="115000"/>
              </a:lnSpc>
              <a:spcAft>
                <a:spcPts val="1000"/>
              </a:spcAft>
            </a:pPr>
            <a:r>
              <a:rPr lang="fa-IR" sz="2800" dirty="0" smtClean="0">
                <a:latin typeface="Calibri"/>
                <a:ea typeface="Calibri"/>
                <a:cs typeface="B Nazanin"/>
              </a:rPr>
              <a:t>این برنامه گام‌های لازم برای از سرگیری مجدد فعالیت‌های عملیاتی پس از وقوع حادثه را به مدیران نشان می‌دهد. </a:t>
            </a:r>
          </a:p>
          <a:p>
            <a:pPr algn="justLow">
              <a:lnSpc>
                <a:spcPct val="115000"/>
              </a:lnSpc>
              <a:spcAft>
                <a:spcPts val="1000"/>
              </a:spcAft>
            </a:pPr>
            <a:r>
              <a:rPr lang="fa-IR" sz="2800" dirty="0" smtClean="0">
                <a:latin typeface="Calibri"/>
                <a:ea typeface="Calibri"/>
                <a:cs typeface="B Nazanin"/>
              </a:rPr>
              <a:t>چرخه برنامه تداوم فعالیت شامل پنج مرحله اساسی است. </a:t>
            </a:r>
          </a:p>
        </p:txBody>
      </p:sp>
      <p:sp>
        <p:nvSpPr>
          <p:cNvPr id="4" name="Slide Number Placeholder 3"/>
          <p:cNvSpPr>
            <a:spLocks noGrp="1"/>
          </p:cNvSpPr>
          <p:nvPr>
            <p:ph type="sldNum" sz="quarter" idx="12"/>
          </p:nvPr>
        </p:nvSpPr>
        <p:spPr/>
        <p:txBody>
          <a:bodyPr/>
          <a:lstStyle/>
          <a:p>
            <a:fld id="{DA60BA0E-20D0-4E7C-B286-26C960A6788F}" type="slidenum">
              <a:rPr lang="en-US" smtClean="0"/>
              <a:pPr/>
              <a:t>16</a:t>
            </a:fld>
            <a:endParaRPr lang="en-US"/>
          </a:p>
        </p:txBody>
      </p:sp>
      <p:sp>
        <p:nvSpPr>
          <p:cNvPr id="5" name="TextBox 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9" name="Round Diagonal Corner Rectangle 8"/>
          <p:cNvSpPr/>
          <p:nvPr/>
        </p:nvSpPr>
        <p:spPr>
          <a:xfrm>
            <a:off x="879438" y="571480"/>
            <a:ext cx="2643206" cy="1357322"/>
          </a:xfrm>
          <a:prstGeom prst="round2Diag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FF00"/>
                </a:solidFill>
                <a:cs typeface="B Zar" pitchFamily="2" charset="-78"/>
              </a:rPr>
              <a:t>برنامه تداوم فعالیت شرکت</a:t>
            </a:r>
          </a:p>
        </p:txBody>
      </p:sp>
      <p:pic>
        <p:nvPicPr>
          <p:cNvPr id="4098" name="Picture 2"/>
          <p:cNvPicPr>
            <a:picLocks noChangeAspect="1" noChangeArrowheads="1"/>
          </p:cNvPicPr>
          <p:nvPr/>
        </p:nvPicPr>
        <p:blipFill>
          <a:blip r:embed="rId2"/>
          <a:srcRect/>
          <a:stretch>
            <a:fillRect/>
          </a:stretch>
        </p:blipFill>
        <p:spPr bwMode="auto">
          <a:xfrm>
            <a:off x="4808528" y="500042"/>
            <a:ext cx="6072230" cy="5954323"/>
          </a:xfrm>
          <a:prstGeom prst="rect">
            <a:avLst/>
          </a:prstGeom>
          <a:ln>
            <a:noFill/>
          </a:ln>
          <a:effectLst>
            <a:softEdge rad="112500"/>
          </a:effectLst>
        </p:spPr>
      </p:pic>
    </p:spTree>
    <p:extLst>
      <p:ext uri="{BB962C8B-B14F-4D97-AF65-F5344CB8AC3E}">
        <p14:creationId xmlns:p14="http://schemas.microsoft.com/office/powerpoint/2010/main" val="236976409"/>
      </p:ext>
    </p:extLst>
  </p:cSld>
  <p:clrMapOvr>
    <a:masterClrMapping/>
  </p:clrMapOvr>
  <p:transition spd="med">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60BA0E-20D0-4E7C-B286-26C960A6788F}" type="slidenum">
              <a:rPr lang="en-US" smtClean="0"/>
              <a:pPr/>
              <a:t>17</a:t>
            </a:fld>
            <a:endParaRPr lang="en-US"/>
          </a:p>
        </p:txBody>
      </p:sp>
      <p:sp>
        <p:nvSpPr>
          <p:cNvPr id="5" name="TextBox 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41" name="Content Placeholder 6"/>
          <p:cNvSpPr>
            <a:spLocks noGrp="1"/>
          </p:cNvSpPr>
          <p:nvPr>
            <p:ph sz="half" idx="4294967295"/>
          </p:nvPr>
        </p:nvSpPr>
        <p:spPr>
          <a:xfrm>
            <a:off x="5975092" y="2071678"/>
            <a:ext cx="4977104" cy="4470400"/>
          </a:xfrm>
          <a:prstGeom prst="rect">
            <a:avLst/>
          </a:prstGeom>
        </p:spPr>
        <p:txBody>
          <a:bodyPr>
            <a:normAutofit/>
          </a:bodyPr>
          <a:lstStyle/>
          <a:p>
            <a:pPr algn="justLow">
              <a:lnSpc>
                <a:spcPct val="115000"/>
              </a:lnSpc>
              <a:spcAft>
                <a:spcPts val="1000"/>
              </a:spcAft>
            </a:pPr>
            <a:r>
              <a:rPr lang="fa-IR" sz="2800" dirty="0" smtClean="0">
                <a:latin typeface="Calibri"/>
                <a:ea typeface="Calibri"/>
                <a:cs typeface="B Nazanin"/>
              </a:rPr>
              <a:t>بازیابی داده‌ها مجموعه عملیاتی است که در نتیجه آن داده‌هایی که در پایگاه داده یا سایر منابع اطلاعاتی دیگر با مشکل مواجه شده‌اند، بازیابی می‌شوند تا در حداقل زمان ممکن مجدداً در دسترس کاربران قرار گیرند.</a:t>
            </a:r>
            <a:endParaRPr lang="fa-IR" sz="2800" dirty="0"/>
          </a:p>
        </p:txBody>
      </p:sp>
      <p:sp>
        <p:nvSpPr>
          <p:cNvPr id="7" name="Snip Diagonal Corner Rectangle 6"/>
          <p:cNvSpPr/>
          <p:nvPr/>
        </p:nvSpPr>
        <p:spPr>
          <a:xfrm>
            <a:off x="1308066" y="357166"/>
            <a:ext cx="9501254" cy="1071570"/>
          </a:xfrm>
          <a:prstGeom prst="snip2DiagRect">
            <a:avLst/>
          </a:prstGeom>
          <a:solidFill>
            <a:srgbClr val="FFFF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cs typeface="B Zar" pitchFamily="2" charset="-78"/>
              </a:rPr>
              <a:t>برنامه بازیابی خرابی ها</a:t>
            </a:r>
            <a:endParaRPr lang="fa-IR" sz="3600" b="1" cap="all"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cs typeface="B Zar" pitchFamily="2" charset="-78"/>
            </a:endParaRPr>
          </a:p>
        </p:txBody>
      </p:sp>
      <p:pic>
        <p:nvPicPr>
          <p:cNvPr id="5122" name="Picture 2" descr="D:\دانشگاه امام رضا\متفرقه\pic\APP_ICONs_Final_-06.png"/>
          <p:cNvPicPr>
            <a:picLocks noChangeAspect="1" noChangeArrowheads="1"/>
          </p:cNvPicPr>
          <p:nvPr/>
        </p:nvPicPr>
        <p:blipFill>
          <a:blip r:embed="rId2"/>
          <a:srcRect/>
          <a:stretch>
            <a:fillRect/>
          </a:stretch>
        </p:blipFill>
        <p:spPr bwMode="auto">
          <a:xfrm>
            <a:off x="1165190" y="1928802"/>
            <a:ext cx="4000528" cy="4000528"/>
          </a:xfrm>
          <a:prstGeom prst="rect">
            <a:avLst/>
          </a:prstGeom>
          <a:noFill/>
          <a:effectLst>
            <a:reflection blurRad="6350" stA="52000" endA="300" endPos="35000" dir="5400000" sy="-100000" algn="bl" rotWithShape="0"/>
          </a:effectLst>
        </p:spPr>
      </p:pic>
    </p:spTree>
    <p:extLst>
      <p:ext uri="{BB962C8B-B14F-4D97-AF65-F5344CB8AC3E}">
        <p14:creationId xmlns:p14="http://schemas.microsoft.com/office/powerpoint/2010/main" val="236976409"/>
      </p:ext>
    </p:extLst>
  </p:cSld>
  <p:clrMapOvr>
    <a:masterClrMapping/>
  </p:clrMapOvr>
  <p:transition spd="med">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60BA0E-20D0-4E7C-B286-26C960A6788F}" type="slidenum">
              <a:rPr lang="en-US" smtClean="0"/>
              <a:pPr/>
              <a:t>18</a:t>
            </a:fld>
            <a:endParaRPr lang="en-US"/>
          </a:p>
        </p:txBody>
      </p:sp>
      <p:graphicFrame>
        <p:nvGraphicFramePr>
          <p:cNvPr id="5" name="Diagram 4"/>
          <p:cNvGraphicFramePr/>
          <p:nvPr/>
        </p:nvGraphicFramePr>
        <p:xfrm>
          <a:off x="2031471" y="136933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79372" y="428604"/>
            <a:ext cx="11358642" cy="566309"/>
          </a:xfrm>
          <a:prstGeom prst="rect">
            <a:avLst/>
          </a:prstGeom>
          <a:noFill/>
        </p:spPr>
        <p:txBody>
          <a:bodyPr wrap="square" rtlCol="1">
            <a:spAutoFit/>
          </a:bodyPr>
          <a:lstStyle/>
          <a:p>
            <a:pPr algn="ctr" rtl="1">
              <a:lnSpc>
                <a:spcPct val="95000"/>
              </a:lnSpc>
            </a:pPr>
            <a:r>
              <a:rPr lang="fa-IR" sz="3200" dirty="0" smtClean="0">
                <a:latin typeface="Calibri"/>
                <a:ea typeface="Calibri"/>
                <a:cs typeface="B Nazanin"/>
              </a:rPr>
              <a:t>یک طرح مناسب و منطقی بازیابی خرابی سیستم باید حاوی عناصر زیر باشد:</a:t>
            </a:r>
            <a:endParaRPr lang="fa-IR" sz="3200" dirty="0"/>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60BA0E-20D0-4E7C-B286-26C960A6788F}" type="slidenum">
              <a:rPr lang="en-US" smtClean="0"/>
              <a:pPr/>
              <a:t>19</a:t>
            </a:fld>
            <a:endParaRPr lang="en-US"/>
          </a:p>
        </p:txBody>
      </p:sp>
      <p:sp>
        <p:nvSpPr>
          <p:cNvPr id="13" name="Rectangle 3" descr="Zig zag"/>
          <p:cNvSpPr>
            <a:spLocks noChangeArrowheads="1"/>
          </p:cNvSpPr>
          <p:nvPr/>
        </p:nvSpPr>
        <p:spPr bwMode="auto">
          <a:xfrm>
            <a:off x="307935" y="3100412"/>
            <a:ext cx="11644329" cy="3757587"/>
          </a:xfrm>
          <a:prstGeom prst="rect">
            <a:avLst/>
          </a:prstGeom>
          <a:pattFill prst="zigZag">
            <a:fgClr>
              <a:srgbClr val="F4EBFF"/>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dirty="0" smtClean="0"/>
              <a:t>پایان</a:t>
            </a:r>
            <a:endParaRPr lang="fa-IR" dirty="0"/>
          </a:p>
        </p:txBody>
      </p:sp>
      <p:pic>
        <p:nvPicPr>
          <p:cNvPr id="19" name="Picture 18"/>
          <p:cNvPicPr/>
          <p:nvPr/>
        </p:nvPicPr>
        <p:blipFill>
          <a:blip r:embed="rId2" cstate="email">
            <a:duotone>
              <a:prstClr val="black"/>
              <a:srgbClr val="8A78F8">
                <a:tint val="45000"/>
                <a:satMod val="400000"/>
              </a:srgbClr>
            </a:duotone>
            <a:extLst>
              <a:ext uri="{28A0092B-C50C-407E-A947-70E740481C1C}">
                <a14:useLocalDpi xmlns:a14="http://schemas.microsoft.com/office/drawing/2010/main"/>
              </a:ext>
            </a:extLst>
          </a:blip>
          <a:stretch>
            <a:fillRect/>
          </a:stretch>
        </p:blipFill>
        <p:spPr>
          <a:xfrm rot="16200000" flipH="1" flipV="1">
            <a:off x="4179888" y="-842978"/>
            <a:ext cx="4114800" cy="12001584"/>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714488"/>
            <a:ext cx="7451734" cy="3143272"/>
          </a:xfrm>
          <a:prstGeom prst="rect">
            <a:avLst/>
          </a:prstGeom>
        </p:spPr>
        <p:txBody>
          <a:bodyPr vert="horz" lIns="121899" tIns="60949" rIns="121899" bIns="60949" rtlCol="0">
            <a:normAutofit/>
          </a:bodyPr>
          <a:lstStyle/>
          <a:p>
            <a:pPr marL="0" marR="0" lvl="0" indent="0" algn="r" defTabSz="1218987" rtl="1" eaLnBrk="1" fontAlgn="auto" latinLnBrk="0" hangingPunct="1">
              <a:lnSpc>
                <a:spcPct val="95000"/>
              </a:lnSpc>
              <a:spcBef>
                <a:spcPts val="0"/>
              </a:spcBef>
              <a:spcAft>
                <a:spcPts val="0"/>
              </a:spcAft>
              <a:buClr>
                <a:schemeClr val="accent6">
                  <a:lumMod val="75000"/>
                </a:schemeClr>
              </a:buClr>
              <a:buSzPct val="100000"/>
              <a:buFont typeface="Arial" pitchFamily="34" charset="0"/>
              <a:buNone/>
              <a:tabLst/>
              <a:defRPr/>
            </a:pPr>
            <a:r>
              <a:rPr kumimoji="0" lang="fa-IR" sz="4300" b="0" i="0" u="none" strike="noStrike" kern="1200" cap="none" spc="0" normalizeH="0" baseline="0" noProof="0" dirty="0" smtClean="0">
                <a:ln w="0"/>
                <a:solidFill>
                  <a:schemeClr val="accent2">
                    <a:lumMod val="50000"/>
                  </a:schemeClr>
                </a:solidFill>
                <a:effectLst>
                  <a:outerShdw blurRad="38100" dist="38100" dir="2700000" algn="tl">
                    <a:srgbClr val="000000">
                      <a:alpha val="43137"/>
                    </a:srgbClr>
                  </a:outerShdw>
                </a:effectLst>
                <a:uLnTx/>
                <a:uFillTx/>
                <a:latin typeface="+mn-lt"/>
                <a:ea typeface="+mn-ea"/>
                <a:cs typeface="B Koodak" pitchFamily="2" charset="-78"/>
              </a:rPr>
              <a:t>فصل دهم:</a:t>
            </a:r>
          </a:p>
          <a:p>
            <a:pPr marL="0" marR="0" lvl="0" indent="0" algn="r" defTabSz="1218987" rtl="1" eaLnBrk="1" fontAlgn="auto" latinLnBrk="0" hangingPunct="1">
              <a:lnSpc>
                <a:spcPct val="95000"/>
              </a:lnSpc>
              <a:spcBef>
                <a:spcPts val="0"/>
              </a:spcBef>
              <a:spcAft>
                <a:spcPts val="0"/>
              </a:spcAft>
              <a:buClr>
                <a:schemeClr val="accent6">
                  <a:lumMod val="75000"/>
                </a:schemeClr>
              </a:buClr>
              <a:buSzPct val="100000"/>
              <a:buFont typeface="Arial" pitchFamily="34" charset="0"/>
              <a:buNone/>
              <a:tabLst/>
              <a:defRPr/>
            </a:pPr>
            <a:endParaRPr kumimoji="0" lang="fa-IR" sz="2800" b="0" i="0" u="none" strike="noStrike" kern="1200" cap="none" spc="0" normalizeH="0" baseline="0" noProof="0" dirty="0" smtClean="0">
              <a:ln w="0"/>
              <a:solidFill>
                <a:schemeClr val="accent2">
                  <a:lumMod val="50000"/>
                </a:schemeClr>
              </a:solidFill>
              <a:effectLst>
                <a:outerShdw blurRad="38100" dist="38100" dir="2700000" algn="tl">
                  <a:srgbClr val="000000">
                    <a:alpha val="43137"/>
                  </a:srgbClr>
                </a:outerShdw>
              </a:effectLst>
              <a:uLnTx/>
              <a:uFillTx/>
              <a:latin typeface="+mn-lt"/>
              <a:ea typeface="+mn-ea"/>
              <a:cs typeface="B Koodak" pitchFamily="2" charset="-78"/>
            </a:endParaRPr>
          </a:p>
          <a:p>
            <a:pPr marL="0" marR="0" lvl="1" algn="ctr" defTabSz="1218987" rtl="1" eaLnBrk="1" fontAlgn="auto" latinLnBrk="0" hangingPunct="1">
              <a:lnSpc>
                <a:spcPct val="95000"/>
              </a:lnSpc>
              <a:spcBef>
                <a:spcPts val="1066"/>
              </a:spcBef>
              <a:spcAft>
                <a:spcPts val="0"/>
              </a:spcAft>
              <a:buClr>
                <a:schemeClr val="accent6">
                  <a:lumMod val="75000"/>
                </a:schemeClr>
              </a:buClr>
              <a:buSzPct val="100000"/>
              <a:buFont typeface="Century Gothic" pitchFamily="34" charset="0"/>
              <a:buNone/>
              <a:tabLst/>
              <a:defRPr/>
            </a:pPr>
            <a:r>
              <a:rPr kumimoji="0" lang="fa-IR" sz="4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B Koodak" pitchFamily="2" charset="-78"/>
              </a:rPr>
              <a:t>کنترل در سیستم های اطلاعاتی رایانه ای</a:t>
            </a:r>
          </a:p>
          <a:p>
            <a:pPr marL="0" marR="0" lvl="1" algn="ctr" defTabSz="1218987" rtl="1" eaLnBrk="1" fontAlgn="auto" latinLnBrk="0" hangingPunct="1">
              <a:lnSpc>
                <a:spcPct val="95000"/>
              </a:lnSpc>
              <a:spcBef>
                <a:spcPts val="1066"/>
              </a:spcBef>
              <a:spcAft>
                <a:spcPts val="0"/>
              </a:spcAft>
              <a:buClr>
                <a:schemeClr val="accent6">
                  <a:lumMod val="75000"/>
                </a:schemeClr>
              </a:buClr>
              <a:buSzPct val="100000"/>
              <a:buFont typeface="Century Gothic" pitchFamily="34" charset="0"/>
              <a:buNone/>
              <a:tabLst/>
              <a:defRPr/>
            </a:pPr>
            <a:r>
              <a:rPr lang="fa-IR" sz="4000" dirty="0" smtClean="0">
                <a:solidFill>
                  <a:srgbClr val="C00000"/>
                </a:solidFill>
                <a:effectLst>
                  <a:outerShdw blurRad="38100" dist="38100" dir="2700000" algn="tl">
                    <a:srgbClr val="000000">
                      <a:alpha val="43137"/>
                    </a:srgbClr>
                  </a:outerShdw>
                </a:effectLst>
                <a:cs typeface="B Koodak" pitchFamily="2" charset="-78"/>
              </a:rPr>
              <a:t>پردازش جامع و دسترسی پذیری</a:t>
            </a:r>
            <a:endParaRPr kumimoji="0" lang="fa-IR" sz="40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B Koodak" pitchFamily="2" charset="-78"/>
            </a:endParaRPr>
          </a:p>
        </p:txBody>
      </p:sp>
      <p:sp>
        <p:nvSpPr>
          <p:cNvPr id="3" name="Slide Number Placeholder 2"/>
          <p:cNvSpPr>
            <a:spLocks noGrp="1"/>
          </p:cNvSpPr>
          <p:nvPr>
            <p:ph type="sldNum" sz="quarter" idx="12"/>
          </p:nvPr>
        </p:nvSpPr>
        <p:spPr/>
        <p:txBody>
          <a:bodyPr/>
          <a:lstStyle/>
          <a:p>
            <a:fld id="{EB37DED6-D4C7-42EE-AB49-D2E39E64FDE4}" type="slidenum">
              <a:rPr lang="en-US" smtClean="0"/>
              <a:pPr/>
              <a:t>2</a:t>
            </a:fld>
            <a:endParaRPr lang="en-US"/>
          </a:p>
        </p:txBody>
      </p:sp>
      <p:pic>
        <p:nvPicPr>
          <p:cNvPr id="4" name="Picture 3"/>
          <p:cNvPicPr/>
          <p:nvPr/>
        </p:nvPicPr>
        <p:blipFill>
          <a:blip r:embed="rId2" cstate="email">
            <a:duotone>
              <a:prstClr val="black"/>
              <a:srgbClr val="00B0F0">
                <a:tint val="45000"/>
                <a:satMod val="400000"/>
              </a:srgbClr>
            </a:duotone>
            <a:extLst>
              <a:ext uri="{28A0092B-C50C-407E-A947-70E740481C1C}">
                <a14:useLocalDpi xmlns:a14="http://schemas.microsoft.com/office/drawing/2010/main"/>
              </a:ext>
            </a:extLst>
          </a:blip>
          <a:stretch>
            <a:fillRect/>
          </a:stretch>
        </p:blipFill>
        <p:spPr>
          <a:xfrm rot="16444475">
            <a:off x="3048504" y="-141966"/>
            <a:ext cx="4114800" cy="14197236"/>
          </a:xfrm>
          <a:prstGeom prst="rect">
            <a:avLst/>
          </a:prstGeom>
        </p:spPr>
      </p:pic>
    </p:spTree>
    <p:extLst>
      <p:ext uri="{BB962C8B-B14F-4D97-AF65-F5344CB8AC3E}">
        <p14:creationId xmlns:p14="http://schemas.microsoft.com/office/powerpoint/2010/main" val="1153074785"/>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2132" y="1816120"/>
            <a:ext cx="11309386" cy="4470400"/>
          </a:xfrm>
        </p:spPr>
        <p:txBody>
          <a:bodyPr>
            <a:normAutofit/>
          </a:bodyPr>
          <a:lstStyle/>
          <a:p>
            <a:pPr marL="457200" marR="1143000" lvl="0" indent="-457200" defTabSz="4249738" fontAlgn="base">
              <a:lnSpc>
                <a:spcPct val="100000"/>
              </a:lnSpc>
              <a:spcBef>
                <a:spcPct val="0"/>
              </a:spcBef>
              <a:spcAft>
                <a:spcPts val="1000"/>
              </a:spcAft>
              <a:buClrTx/>
              <a:buSzTx/>
              <a:buFont typeface="+mj-lt"/>
              <a:buAutoNum type="arabicPeriod"/>
            </a:pPr>
            <a:r>
              <a:rPr lang="fa-IR" sz="2800" dirty="0" smtClean="0">
                <a:latin typeface="Calibri" pitchFamily="34" charset="0"/>
                <a:ea typeface="Arial" pitchFamily="34" charset="0"/>
                <a:cs typeface="B Zar" pitchFamily="2" charset="-78"/>
              </a:rPr>
              <a:t>آشنایی با انواع کنترل‌های اطمینان بخش پردازش جامع</a:t>
            </a:r>
          </a:p>
          <a:p>
            <a:pPr marL="457200" marR="1143000" lvl="0" indent="-457200" defTabSz="4249738" fontAlgn="base">
              <a:lnSpc>
                <a:spcPct val="100000"/>
              </a:lnSpc>
              <a:spcBef>
                <a:spcPct val="0"/>
              </a:spcBef>
              <a:spcAft>
                <a:spcPts val="1000"/>
              </a:spcAft>
              <a:buClrTx/>
              <a:buSzTx/>
              <a:buFont typeface="+mj-lt"/>
              <a:buAutoNum type="arabicPeriod"/>
            </a:pPr>
            <a:r>
              <a:rPr lang="fa-IR" sz="2800" dirty="0" smtClean="0">
                <a:latin typeface="Calibri" pitchFamily="34" charset="0"/>
                <a:ea typeface="Arial" pitchFamily="34" charset="0"/>
                <a:cs typeface="B Zar" pitchFamily="2" charset="-78"/>
              </a:rPr>
              <a:t>آشنایی با کنترل‌های اطمینان بخش دسترسی‌پذیری</a:t>
            </a:r>
          </a:p>
          <a:p>
            <a:pPr marL="457200" marR="1143000" lvl="0" indent="-457200" defTabSz="4249738" fontAlgn="base">
              <a:lnSpc>
                <a:spcPct val="100000"/>
              </a:lnSpc>
              <a:spcBef>
                <a:spcPct val="0"/>
              </a:spcBef>
              <a:spcAft>
                <a:spcPts val="1000"/>
              </a:spcAft>
              <a:buClrTx/>
              <a:buSzTx/>
              <a:buFont typeface="+mj-lt"/>
              <a:buAutoNum type="arabicPeriod"/>
            </a:pPr>
            <a:r>
              <a:rPr lang="fa-IR" sz="2800" dirty="0" smtClean="0">
                <a:latin typeface="Calibri" pitchFamily="34" charset="0"/>
                <a:ea typeface="Arial" pitchFamily="34" charset="0"/>
                <a:cs typeface="B Zar" pitchFamily="2" charset="-78"/>
              </a:rPr>
              <a:t>آشنایی با روش‌های حداقل کردن خطر توقف سیستم</a:t>
            </a:r>
          </a:p>
          <a:p>
            <a:pPr marL="457200" marR="1143000" lvl="0" indent="-457200" defTabSz="4249738" fontAlgn="base">
              <a:lnSpc>
                <a:spcPct val="100000"/>
              </a:lnSpc>
              <a:spcBef>
                <a:spcPct val="0"/>
              </a:spcBef>
              <a:spcAft>
                <a:spcPts val="1000"/>
              </a:spcAft>
              <a:buClrTx/>
              <a:buSzTx/>
              <a:buFont typeface="+mj-lt"/>
              <a:buAutoNum type="arabicPeriod"/>
            </a:pPr>
            <a:r>
              <a:rPr lang="fa-IR" sz="2800" dirty="0" smtClean="0">
                <a:latin typeface="Calibri" pitchFamily="34" charset="0"/>
                <a:ea typeface="Arial" pitchFamily="34" charset="0"/>
                <a:cs typeface="B Zar" pitchFamily="2" charset="-78"/>
              </a:rPr>
              <a:t>آشنایی با انواع روش‌های پشتیبان‌گیری از داده‌ها</a:t>
            </a:r>
          </a:p>
          <a:p>
            <a:pPr marL="457200" marR="1143000" lvl="0" indent="-457200" defTabSz="4249738" fontAlgn="base">
              <a:lnSpc>
                <a:spcPct val="100000"/>
              </a:lnSpc>
              <a:spcBef>
                <a:spcPct val="0"/>
              </a:spcBef>
              <a:spcAft>
                <a:spcPts val="1000"/>
              </a:spcAft>
              <a:buClrTx/>
              <a:buSzTx/>
              <a:buFont typeface="+mj-lt"/>
              <a:buAutoNum type="arabicPeriod"/>
            </a:pPr>
            <a:r>
              <a:rPr lang="fa-IR" sz="2800" dirty="0" smtClean="0">
                <a:latin typeface="Calibri" pitchFamily="34" charset="0"/>
                <a:ea typeface="Arial" pitchFamily="34" charset="0"/>
                <a:cs typeface="B Zar" pitchFamily="2" charset="-78"/>
              </a:rPr>
              <a:t>آشنایی با برنامه‌های تداوم فعالیت و طرح‌های بازیابی خرابی سیستم</a:t>
            </a:r>
          </a:p>
        </p:txBody>
      </p:sp>
      <p:sp>
        <p:nvSpPr>
          <p:cNvPr id="2" name="Title 1"/>
          <p:cNvSpPr>
            <a:spLocks noGrp="1"/>
          </p:cNvSpPr>
          <p:nvPr>
            <p:ph type="title"/>
          </p:nvPr>
        </p:nvSpPr>
        <p:spPr/>
        <p:txBody>
          <a:bodyPr>
            <a:normAutofit/>
          </a:bodyPr>
          <a:lstStyle/>
          <a:p>
            <a:pPr lvl="0" algn="ctr" defTabSz="914400" fontAlgn="base">
              <a:lnSpc>
                <a:spcPct val="100000"/>
              </a:lnSpc>
              <a:spcAft>
                <a:spcPts val="1000"/>
              </a:spcAft>
            </a:pPr>
            <a:r>
              <a:rPr lang="fa-IR" sz="4000" dirty="0" smtClean="0">
                <a:latin typeface="IranNastaliq" pitchFamily="18" charset="0"/>
                <a:ea typeface="Arial" pitchFamily="34" charset="0"/>
                <a:cs typeface="B Zar" pitchFamily="2" charset="-78"/>
              </a:rPr>
              <a:t>پس از مطالعه این فصل، خواننده با مفاهیم ذیل آشنا می شود:</a:t>
            </a:r>
          </a:p>
        </p:txBody>
      </p:sp>
      <p:sp>
        <p:nvSpPr>
          <p:cNvPr id="4" name="Slide Number Placeholder 3"/>
          <p:cNvSpPr>
            <a:spLocks noGrp="1"/>
          </p:cNvSpPr>
          <p:nvPr>
            <p:ph type="sldNum" sz="quarter" idx="12"/>
          </p:nvPr>
        </p:nvSpPr>
        <p:spPr/>
        <p:txBody>
          <a:bodyPr/>
          <a:lstStyle/>
          <a:p>
            <a:fld id="{DA60BA0E-20D0-4E7C-B286-26C960A6788F}" type="slidenum">
              <a:rPr lang="en-US" smtClean="0"/>
              <a:pPr/>
              <a:t>3</a:t>
            </a:fld>
            <a:endParaRPr lang="en-US"/>
          </a:p>
        </p:txBody>
      </p:sp>
    </p:spTree>
    <p:extLst>
      <p:ext uri="{BB962C8B-B14F-4D97-AF65-F5344CB8AC3E}">
        <p14:creationId xmlns:p14="http://schemas.microsoft.com/office/powerpoint/2010/main" val="84037424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60BA0E-20D0-4E7C-B286-26C960A6788F}" type="slidenum">
              <a:rPr lang="en-US" smtClean="0"/>
              <a:pPr/>
              <a:t>4</a:t>
            </a:fld>
            <a:endParaRPr lang="en-US"/>
          </a:p>
        </p:txBody>
      </p:sp>
      <p:sp>
        <p:nvSpPr>
          <p:cNvPr id="5" name="TextBox 4"/>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pic>
        <p:nvPicPr>
          <p:cNvPr id="6146" name="Picture 2" descr="D:\دانشگاه امام رضا\متفرقه\pic\Controls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94148" y="-71462"/>
            <a:ext cx="3810000" cy="2857500"/>
          </a:xfrm>
          <a:prstGeom prst="rect">
            <a:avLst/>
          </a:prstGeom>
          <a:noFill/>
        </p:spPr>
      </p:pic>
      <p:sp>
        <p:nvSpPr>
          <p:cNvPr id="12" name="TextBox 11"/>
          <p:cNvSpPr txBox="1"/>
          <p:nvPr/>
        </p:nvSpPr>
        <p:spPr>
          <a:xfrm>
            <a:off x="2379636" y="2786058"/>
            <a:ext cx="7429552" cy="4524315"/>
          </a:xfrm>
          <a:prstGeom prst="rect">
            <a:avLst/>
          </a:prstGeom>
          <a:noFill/>
        </p:spPr>
        <p:txBody>
          <a:bodyPr wrap="square" rtlCol="1">
            <a:spAutoFit/>
          </a:bodyPr>
          <a:lstStyle/>
          <a:p>
            <a:pPr algn="justLow" rtl="1">
              <a:lnSpc>
                <a:spcPct val="150000"/>
              </a:lnSpc>
              <a:buFont typeface="Wingdings" pitchFamily="2" charset="2"/>
              <a:buChar char="ü"/>
            </a:pPr>
            <a:r>
              <a:rPr lang="fa-IR" sz="3200" dirty="0" smtClean="0">
                <a:cs typeface="B Tabassom" pitchFamily="2" charset="-78"/>
              </a:rPr>
              <a:t> پردازش جامع، پردازش اطلاعات به صورت صحیح، کامل و قابل اطمینان است.</a:t>
            </a:r>
          </a:p>
          <a:p>
            <a:pPr algn="justLow" rtl="1">
              <a:lnSpc>
                <a:spcPct val="150000"/>
              </a:lnSpc>
              <a:buFont typeface="Wingdings" pitchFamily="2" charset="2"/>
              <a:buChar char="ü"/>
            </a:pPr>
            <a:r>
              <a:rPr lang="fa-IR" sz="3200" dirty="0" smtClean="0">
                <a:cs typeface="B Tabassom" pitchFamily="2" charset="-78"/>
              </a:rPr>
              <a:t> منظور از دسترسی‌پذیری، دسترسی همیشگی به فرآیندها، خط‌مشی‌ها و کنترل‌های به‌هنگام برای اطمینان از دسترسی کاربران به اطلاعات است.</a:t>
            </a:r>
          </a:p>
          <a:p>
            <a:pPr algn="justLow" rtl="1">
              <a:lnSpc>
                <a:spcPct val="150000"/>
              </a:lnSpc>
              <a:buFont typeface="Wingdings" pitchFamily="2" charset="2"/>
              <a:buChar char="ü"/>
            </a:pPr>
            <a:endParaRPr lang="fa-IR" sz="3200" dirty="0"/>
          </a:p>
        </p:txBody>
      </p:sp>
    </p:spTree>
    <p:extLst>
      <p:ext uri="{BB962C8B-B14F-4D97-AF65-F5344CB8AC3E}">
        <p14:creationId xmlns:p14="http://schemas.microsoft.com/office/powerpoint/2010/main" val="1917223987"/>
      </p:ext>
    </p:extLst>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60BA0E-20D0-4E7C-B286-26C960A6788F}" type="slidenum">
              <a:rPr lang="en-US" smtClean="0"/>
              <a:pPr/>
              <a:t>5</a:t>
            </a:fld>
            <a:endParaRPr lang="en-US"/>
          </a:p>
        </p:txBody>
      </p:sp>
      <p:sp>
        <p:nvSpPr>
          <p:cNvPr id="6" name="TextBox 5"/>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graphicFrame>
        <p:nvGraphicFramePr>
          <p:cNvPr id="7" name="Diagram 6"/>
          <p:cNvGraphicFramePr/>
          <p:nvPr/>
        </p:nvGraphicFramePr>
        <p:xfrm>
          <a:off x="1379504" y="357166"/>
          <a:ext cx="9411767"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522614"/>
      </p:ext>
    </p:extLst>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60BA0E-20D0-4E7C-B286-26C960A6788F}" type="slidenum">
              <a:rPr lang="en-US" smtClean="0"/>
              <a:pPr/>
              <a:t>6</a:t>
            </a:fld>
            <a:endParaRPr lang="en-US"/>
          </a:p>
        </p:txBody>
      </p:sp>
      <p:sp>
        <p:nvSpPr>
          <p:cNvPr id="7" name="TextBox 6"/>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FFF75"/>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FFF75"/>
              </a:solidFill>
              <a:effectLst>
                <a:innerShdw blurRad="101600" dist="76200" dir="5400000">
                  <a:schemeClr val="accent1">
                    <a:satMod val="190000"/>
                    <a:tint val="100000"/>
                    <a:alpha val="74000"/>
                  </a:schemeClr>
                </a:innerShdw>
              </a:effectLst>
              <a:latin typeface="Adobe Caslon Pro Bold" pitchFamily="18" charset="0"/>
            </a:endParaRPr>
          </a:p>
        </p:txBody>
      </p:sp>
      <p:graphicFrame>
        <p:nvGraphicFramePr>
          <p:cNvPr id="10" name="Content Placeholder 9"/>
          <p:cNvGraphicFramePr>
            <a:graphicFrameLocks noGrp="1"/>
          </p:cNvGraphicFramePr>
          <p:nvPr>
            <p:ph idx="1"/>
          </p:nvPr>
        </p:nvGraphicFramePr>
        <p:xfrm>
          <a:off x="593686" y="785794"/>
          <a:ext cx="10680739" cy="5386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65124" y="928670"/>
            <a:ext cx="5929354" cy="1015663"/>
          </a:xfrm>
          <a:prstGeom prst="rect">
            <a:avLst/>
          </a:prstGeom>
          <a:noFill/>
          <a:ln>
            <a:solidFill>
              <a:schemeClr val="accent1"/>
            </a:solidFill>
          </a:ln>
        </p:spPr>
        <p:txBody>
          <a:bodyPr wrap="square" numCol="3" rtlCol="1">
            <a:spAutoFit/>
          </a:bodyPr>
          <a:lstStyle/>
          <a:p>
            <a:pPr lvl="0" algn="r" rtl="1"/>
            <a:r>
              <a:rPr lang="fa-IR" sz="2000" dirty="0" smtClean="0">
                <a:solidFill>
                  <a:srgbClr val="FFFFEF"/>
                </a:solidFill>
                <a:cs typeface="B Zar" pitchFamily="2" charset="-78"/>
              </a:rPr>
              <a:t>بازبینی کد</a:t>
            </a:r>
          </a:p>
          <a:p>
            <a:pPr lvl="0" algn="r" rtl="1"/>
            <a:r>
              <a:rPr lang="fa-IR" sz="2000" dirty="0" smtClean="0">
                <a:solidFill>
                  <a:srgbClr val="FFFFEF"/>
                </a:solidFill>
                <a:cs typeface="B Zar" pitchFamily="2" charset="-78"/>
              </a:rPr>
              <a:t>بازبینی رقم کنترلی</a:t>
            </a:r>
          </a:p>
          <a:p>
            <a:pPr lvl="0" algn="r" rtl="1"/>
            <a:r>
              <a:rPr lang="fa-IR" sz="2000" dirty="0" smtClean="0">
                <a:solidFill>
                  <a:srgbClr val="FFFFEF"/>
                </a:solidFill>
                <a:cs typeface="B Zar" pitchFamily="2" charset="-78"/>
              </a:rPr>
              <a:t>آزمون توالی فرم ها</a:t>
            </a:r>
          </a:p>
          <a:p>
            <a:pPr lvl="0" algn="r" rtl="1"/>
            <a:r>
              <a:rPr lang="fa-IR" sz="2000" dirty="0" smtClean="0">
                <a:solidFill>
                  <a:srgbClr val="FFFFEF"/>
                </a:solidFill>
                <a:cs typeface="B Zar" pitchFamily="2" charset="-78"/>
              </a:rPr>
              <a:t>اسناد برگشتی</a:t>
            </a:r>
          </a:p>
          <a:p>
            <a:pPr lvl="0" algn="r" rtl="1"/>
            <a:r>
              <a:rPr lang="fa-IR" sz="2000" dirty="0" smtClean="0">
                <a:solidFill>
                  <a:srgbClr val="FFFFEF"/>
                </a:solidFill>
                <a:cs typeface="B Zar" pitchFamily="2" charset="-78"/>
              </a:rPr>
              <a:t>مجوز</a:t>
            </a:r>
          </a:p>
          <a:p>
            <a:pPr lvl="0" algn="r" rtl="1"/>
            <a:r>
              <a:rPr lang="fa-IR" sz="2000" dirty="0" smtClean="0">
                <a:solidFill>
                  <a:srgbClr val="FFFFEF"/>
                </a:solidFill>
                <a:cs typeface="B Zar" pitchFamily="2" charset="-78"/>
              </a:rPr>
              <a:t>باطل کردن اسناد</a:t>
            </a:r>
          </a:p>
          <a:p>
            <a:pPr lvl="0" algn="r" rtl="1"/>
            <a:r>
              <a:rPr lang="fa-IR" sz="2000" dirty="0" smtClean="0">
                <a:solidFill>
                  <a:srgbClr val="FFFFEF"/>
                </a:solidFill>
                <a:cs typeface="B Zar" pitchFamily="2" charset="-78"/>
              </a:rPr>
              <a:t>پویش تصویری</a:t>
            </a:r>
          </a:p>
          <a:p>
            <a:pPr lvl="0" algn="r" rtl="1"/>
            <a:r>
              <a:rPr lang="fa-IR" sz="2000" dirty="0" smtClean="0">
                <a:solidFill>
                  <a:srgbClr val="FFFFEF"/>
                </a:solidFill>
                <a:cs typeface="B Zar" pitchFamily="2" charset="-78"/>
              </a:rPr>
              <a:t>کنترل داده ها</a:t>
            </a:r>
          </a:p>
          <a:p>
            <a:pPr algn="r" rtl="1">
              <a:lnSpc>
                <a:spcPct val="95000"/>
              </a:lnSpc>
            </a:pPr>
            <a:endParaRPr lang="fa-IR" sz="2000" dirty="0">
              <a:solidFill>
                <a:srgbClr val="FFFFEF"/>
              </a:solidFill>
            </a:endParaRPr>
          </a:p>
        </p:txBody>
      </p:sp>
      <p:sp>
        <p:nvSpPr>
          <p:cNvPr id="15" name="TextBox 14"/>
          <p:cNvSpPr txBox="1"/>
          <p:nvPr/>
        </p:nvSpPr>
        <p:spPr>
          <a:xfrm>
            <a:off x="665124" y="2285992"/>
            <a:ext cx="5929354" cy="1015663"/>
          </a:xfrm>
          <a:prstGeom prst="rect">
            <a:avLst/>
          </a:prstGeom>
          <a:noFill/>
          <a:ln>
            <a:solidFill>
              <a:schemeClr val="accent1"/>
            </a:solidFill>
          </a:ln>
        </p:spPr>
        <p:txBody>
          <a:bodyPr wrap="square" numCol="3" rtlCol="1">
            <a:spAutoFit/>
          </a:bodyPr>
          <a:lstStyle/>
          <a:p>
            <a:pPr lvl="0" algn="r" rtl="1"/>
            <a:r>
              <a:rPr lang="fa-IR" sz="2000" dirty="0" smtClean="0">
                <a:solidFill>
                  <a:srgbClr val="FFFFEF"/>
                </a:solidFill>
                <a:cs typeface="B Zar" pitchFamily="2" charset="-78"/>
              </a:rPr>
              <a:t>کنترل توالی</a:t>
            </a:r>
          </a:p>
          <a:p>
            <a:pPr lvl="0" algn="r" rtl="1"/>
            <a:r>
              <a:rPr lang="fa-IR" sz="2000" dirty="0" smtClean="0">
                <a:solidFill>
                  <a:srgbClr val="FFFFEF"/>
                </a:solidFill>
                <a:cs typeface="B Zar" pitchFamily="2" charset="-78"/>
              </a:rPr>
              <a:t>کنترل کرانه</a:t>
            </a:r>
          </a:p>
          <a:p>
            <a:pPr lvl="0" algn="r" rtl="1"/>
            <a:r>
              <a:rPr lang="fa-IR" sz="2000" dirty="0" smtClean="0">
                <a:solidFill>
                  <a:srgbClr val="FFFFEF"/>
                </a:solidFill>
                <a:cs typeface="B Zar" pitchFamily="2" charset="-78"/>
              </a:rPr>
              <a:t>کنترل محدوده</a:t>
            </a:r>
          </a:p>
          <a:p>
            <a:pPr lvl="0" algn="r" rtl="1"/>
            <a:r>
              <a:rPr lang="fa-IR" sz="2000" dirty="0" smtClean="0">
                <a:solidFill>
                  <a:srgbClr val="FFFFEF"/>
                </a:solidFill>
                <a:cs typeface="B Zar" pitchFamily="2" charset="-78"/>
              </a:rPr>
              <a:t>نگاشت مجموعه</a:t>
            </a:r>
          </a:p>
          <a:p>
            <a:pPr lvl="0" algn="r" rtl="1"/>
            <a:r>
              <a:rPr lang="fa-IR" sz="2000" dirty="0" smtClean="0">
                <a:solidFill>
                  <a:srgbClr val="FFFFEF"/>
                </a:solidFill>
                <a:cs typeface="B Zar" pitchFamily="2" charset="-78"/>
              </a:rPr>
              <a:t>مرجع اصلی</a:t>
            </a:r>
          </a:p>
          <a:p>
            <a:pPr lvl="0" algn="r" rtl="1"/>
            <a:r>
              <a:rPr lang="fa-IR" sz="2000" dirty="0" smtClean="0">
                <a:solidFill>
                  <a:srgbClr val="FFFFEF"/>
                </a:solidFill>
                <a:cs typeface="B Zar" pitchFamily="2" charset="-78"/>
              </a:rPr>
              <a:t>کنترل اندازه فیلد</a:t>
            </a:r>
          </a:p>
          <a:p>
            <a:pPr lvl="0" algn="r" rtl="1"/>
            <a:r>
              <a:rPr lang="fa-IR" sz="2000" dirty="0" smtClean="0">
                <a:solidFill>
                  <a:srgbClr val="FFFFEF"/>
                </a:solidFill>
                <a:cs typeface="B Zar" pitchFamily="2" charset="-78"/>
              </a:rPr>
              <a:t>کنترل علامت عددی فیلد</a:t>
            </a:r>
          </a:p>
        </p:txBody>
      </p:sp>
      <p:sp>
        <p:nvSpPr>
          <p:cNvPr id="16" name="TextBox 15"/>
          <p:cNvSpPr txBox="1"/>
          <p:nvPr/>
        </p:nvSpPr>
        <p:spPr>
          <a:xfrm>
            <a:off x="665124" y="3643314"/>
            <a:ext cx="5929354" cy="830997"/>
          </a:xfrm>
          <a:prstGeom prst="rect">
            <a:avLst/>
          </a:prstGeom>
          <a:noFill/>
          <a:ln>
            <a:solidFill>
              <a:schemeClr val="accent1"/>
            </a:solidFill>
          </a:ln>
        </p:spPr>
        <p:txBody>
          <a:bodyPr wrap="square" numCol="2" rtlCol="1">
            <a:spAutoFit/>
          </a:bodyPr>
          <a:lstStyle/>
          <a:p>
            <a:pPr lvl="0" algn="r" rtl="1"/>
            <a:r>
              <a:rPr lang="fa-IR" dirty="0" smtClean="0">
                <a:solidFill>
                  <a:srgbClr val="FFFFEF"/>
                </a:solidFill>
                <a:cs typeface="B Zar" pitchFamily="2" charset="-78"/>
              </a:rPr>
              <a:t>معقولیت</a:t>
            </a:r>
          </a:p>
          <a:p>
            <a:pPr lvl="0" algn="r" rtl="1"/>
            <a:r>
              <a:rPr lang="fa-IR" dirty="0" smtClean="0">
                <a:solidFill>
                  <a:srgbClr val="FFFFEF"/>
                </a:solidFill>
                <a:cs typeface="B Zar" pitchFamily="2" charset="-78"/>
              </a:rPr>
              <a:t>کنترل توالی رکورد</a:t>
            </a:r>
          </a:p>
          <a:p>
            <a:pPr lvl="0" algn="r" rtl="1"/>
            <a:r>
              <a:rPr lang="fa-IR" dirty="0" smtClean="0">
                <a:solidFill>
                  <a:srgbClr val="FFFFEF"/>
                </a:solidFill>
                <a:cs typeface="B Zar" pitchFamily="2" charset="-78"/>
              </a:rPr>
              <a:t>کنترل دسته ای رکورد</a:t>
            </a:r>
          </a:p>
        </p:txBody>
      </p:sp>
      <p:sp>
        <p:nvSpPr>
          <p:cNvPr id="17" name="TextBox 16"/>
          <p:cNvSpPr txBox="1"/>
          <p:nvPr/>
        </p:nvSpPr>
        <p:spPr>
          <a:xfrm>
            <a:off x="665124" y="5143512"/>
            <a:ext cx="5929354" cy="830997"/>
          </a:xfrm>
          <a:prstGeom prst="rect">
            <a:avLst/>
          </a:prstGeom>
          <a:noFill/>
          <a:ln>
            <a:solidFill>
              <a:schemeClr val="accent1"/>
            </a:solidFill>
          </a:ln>
        </p:spPr>
        <p:txBody>
          <a:bodyPr wrap="square" numCol="2" rtlCol="1">
            <a:spAutoFit/>
          </a:bodyPr>
          <a:lstStyle/>
          <a:p>
            <a:pPr lvl="0" algn="r" rtl="1"/>
            <a:r>
              <a:rPr lang="fa-IR" dirty="0" smtClean="0">
                <a:solidFill>
                  <a:srgbClr val="FFFFEF"/>
                </a:solidFill>
                <a:cs typeface="B Zar" pitchFamily="2" charset="-78"/>
              </a:rPr>
              <a:t>کنترل شماره دسته</a:t>
            </a:r>
          </a:p>
          <a:p>
            <a:pPr lvl="0" algn="r" rtl="1"/>
            <a:endParaRPr lang="fa-IR" dirty="0" smtClean="0">
              <a:solidFill>
                <a:srgbClr val="FFFFEF"/>
              </a:solidFill>
              <a:cs typeface="B Zar" pitchFamily="2" charset="-78"/>
            </a:endParaRPr>
          </a:p>
          <a:p>
            <a:pPr lvl="0" algn="r" rtl="1"/>
            <a:r>
              <a:rPr lang="fa-IR" dirty="0" smtClean="0">
                <a:solidFill>
                  <a:srgbClr val="FFFFEF"/>
                </a:solidFill>
                <a:cs typeface="B Zar" pitchFamily="2" charset="-78"/>
              </a:rPr>
              <a:t>کنترل تاریخ انقضا</a:t>
            </a:r>
          </a:p>
        </p:txBody>
      </p:sp>
    </p:spTree>
    <p:extLst>
      <p:ext uri="{BB962C8B-B14F-4D97-AF65-F5344CB8AC3E}">
        <p14:creationId xmlns:p14="http://schemas.microsoft.com/office/powerpoint/2010/main" val="4003618854"/>
      </p:ext>
    </p:extLst>
  </p:cSld>
  <p:clrMapOvr>
    <a:masterClrMapping/>
  </p:clrMapOvr>
  <p:transition spd="med">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60BA0E-20D0-4E7C-B286-26C960A6788F}" type="slidenum">
              <a:rPr lang="en-US" smtClean="0"/>
              <a:pPr/>
              <a:t>7</a:t>
            </a:fld>
            <a:endParaRPr lang="en-US"/>
          </a:p>
        </p:txBody>
      </p:sp>
      <p:sp>
        <p:nvSpPr>
          <p:cNvPr id="7" name="TextBox 6"/>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10" name="TextBox 9"/>
          <p:cNvSpPr txBox="1"/>
          <p:nvPr/>
        </p:nvSpPr>
        <p:spPr>
          <a:xfrm>
            <a:off x="808000" y="285728"/>
            <a:ext cx="10644262" cy="2862322"/>
          </a:xfrm>
          <a:prstGeom prst="rect">
            <a:avLst/>
          </a:prstGeom>
          <a:noFill/>
        </p:spPr>
        <p:txBody>
          <a:bodyPr wrap="square" rtlCol="1">
            <a:spAutoFit/>
          </a:bodyPr>
          <a:lstStyle/>
          <a:p>
            <a:pPr algn="r" rtl="1">
              <a:lnSpc>
                <a:spcPct val="15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کنترل های ذخیره سازی فایل ها و پردازش داده ها :</a:t>
            </a:r>
          </a:p>
          <a:p>
            <a:pPr algn="r" rtl="1">
              <a:lnSpc>
                <a:spcPct val="150000"/>
              </a:lnSpc>
            </a:pPr>
            <a:endPar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r" rtl="1">
              <a:lnSpc>
                <a:spcPct val="150000"/>
              </a:lnSpc>
            </a:pPr>
            <a:r>
              <a:rPr lang="fa-IR" sz="2800" dirty="0" smtClean="0">
                <a:cs typeface="B Koodak" pitchFamily="2" charset="-78"/>
              </a:rPr>
              <a:t>با استفاده از این کنترل‌ها می‌توان از صحت، درستی و کامل بودن پردازش و ذخیره‌سازی داده‌ها مطمئن شد.</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170" name="Picture 2" descr="D:\دانشگاه امام رضا\متفرقه\pic\audit.jpg"/>
          <p:cNvPicPr>
            <a:picLocks noChangeAspect="1" noChangeArrowheads="1"/>
          </p:cNvPicPr>
          <p:nvPr/>
        </p:nvPicPr>
        <p:blipFill>
          <a:blip r:embed="rId2"/>
          <a:srcRect/>
          <a:stretch>
            <a:fillRect/>
          </a:stretch>
        </p:blipFill>
        <p:spPr bwMode="auto">
          <a:xfrm rot="21259962">
            <a:off x="1250854" y="2682538"/>
            <a:ext cx="3857652" cy="3372690"/>
          </a:xfrm>
          <a:prstGeom prst="rect">
            <a:avLst/>
          </a:prstGeom>
          <a:ln>
            <a:noFill/>
          </a:ln>
          <a:effectLst>
            <a:reflection blurRad="6350" stA="52000" endA="300" endPos="35000" dir="5400000" sy="-100000" algn="bl" rotWithShape="0"/>
            <a:softEdge rad="112500"/>
          </a:effectLst>
        </p:spPr>
      </p:pic>
    </p:spTree>
    <p:extLst>
      <p:ext uri="{BB962C8B-B14F-4D97-AF65-F5344CB8AC3E}">
        <p14:creationId xmlns:p14="http://schemas.microsoft.com/office/powerpoint/2010/main" val="3596815891"/>
      </p:ext>
    </p:extLst>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60BA0E-20D0-4E7C-B286-26C960A6788F}" type="slidenum">
              <a:rPr lang="en-US" smtClean="0"/>
              <a:pPr/>
              <a:t>8</a:t>
            </a:fld>
            <a:endParaRPr lang="en-US"/>
          </a:p>
        </p:txBody>
      </p:sp>
      <p:sp>
        <p:nvSpPr>
          <p:cNvPr id="6" name="TextBox 5"/>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graphicFrame>
        <p:nvGraphicFramePr>
          <p:cNvPr id="10" name="Content Placeholder 9"/>
          <p:cNvGraphicFramePr>
            <a:graphicFrameLocks noGrp="1"/>
          </p:cNvGraphicFramePr>
          <p:nvPr>
            <p:ph idx="1"/>
          </p:nvPr>
        </p:nvGraphicFramePr>
        <p:xfrm>
          <a:off x="307934" y="142852"/>
          <a:ext cx="11572956"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p:cNvSpPr/>
          <p:nvPr/>
        </p:nvSpPr>
        <p:spPr>
          <a:xfrm>
            <a:off x="4665652" y="2071678"/>
            <a:ext cx="2880000" cy="2880000"/>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rtl="1"/>
            <a:r>
              <a:rPr lang="fa-IR" sz="2800" b="1" dirty="0" smtClean="0">
                <a:cs typeface="B Zar" pitchFamily="2" charset="-78"/>
              </a:rPr>
              <a:t>انواع روش های کنترل پردازش </a:t>
            </a:r>
          </a:p>
          <a:p>
            <a:pPr algn="ctr" rtl="1"/>
            <a:r>
              <a:rPr lang="fa-IR" sz="2800" b="1" dirty="0" smtClean="0">
                <a:cs typeface="B Zar" pitchFamily="2" charset="-78"/>
              </a:rPr>
              <a:t>داده ها</a:t>
            </a:r>
            <a:endParaRPr lang="fa-IR" sz="2800" b="1" dirty="0">
              <a:cs typeface="B Zar" pitchFamily="2" charset="-78"/>
            </a:endParaRPr>
          </a:p>
        </p:txBody>
      </p:sp>
    </p:spTree>
    <p:extLst>
      <p:ext uri="{BB962C8B-B14F-4D97-AF65-F5344CB8AC3E}">
        <p14:creationId xmlns:p14="http://schemas.microsoft.com/office/powerpoint/2010/main" val="236976409"/>
      </p:ext>
    </p:extLst>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60BA0E-20D0-4E7C-B286-26C960A6788F}" type="slidenum">
              <a:rPr lang="en-US" smtClean="0"/>
              <a:pPr/>
              <a:t>9</a:t>
            </a:fld>
            <a:endParaRPr lang="en-US"/>
          </a:p>
        </p:txBody>
      </p:sp>
      <p:sp>
        <p:nvSpPr>
          <p:cNvPr id="7" name="TextBox 6"/>
          <p:cNvSpPr txBox="1"/>
          <p:nvPr/>
        </p:nvSpPr>
        <p:spPr>
          <a:xfrm rot="10800000">
            <a:off x="-46177" y="0"/>
            <a:ext cx="652486" cy="6858000"/>
          </a:xfrm>
          <a:prstGeom prst="rect">
            <a:avLst/>
          </a:prstGeom>
          <a:noFill/>
        </p:spPr>
        <p:txBody>
          <a:bodyPr vert="eaVert" wrap="square" rtlCol="1">
            <a:spAutoFit/>
          </a:bodyPr>
          <a:lstStyle/>
          <a:p>
            <a:pPr algn="ctr">
              <a:lnSpc>
                <a:spcPct val="95000"/>
              </a:lnSpc>
            </a:pPr>
            <a:r>
              <a:rPr lang="en-US" sz="3200" b="1" dirty="0" smtClean="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rPr>
              <a:t>Accounting Information Systems</a:t>
            </a:r>
            <a:endParaRPr lang="fa-IR" sz="3200" b="1" dirty="0">
              <a:ln w="900" cmpd="sng">
                <a:solidFill>
                  <a:schemeClr val="bg2">
                    <a:lumMod val="25000"/>
                    <a:alpha val="55000"/>
                  </a:schemeClr>
                </a:solidFill>
                <a:prstDash val="solid"/>
              </a:ln>
              <a:solidFill>
                <a:srgbClr val="F6F97F"/>
              </a:solidFill>
              <a:effectLst>
                <a:innerShdw blurRad="101600" dist="76200" dir="5400000">
                  <a:schemeClr val="accent1">
                    <a:satMod val="190000"/>
                    <a:tint val="100000"/>
                    <a:alpha val="74000"/>
                  </a:schemeClr>
                </a:innerShdw>
              </a:effectLst>
              <a:latin typeface="Adobe Caslon Pro Bold" pitchFamily="18" charset="0"/>
            </a:endParaRPr>
          </a:p>
        </p:txBody>
      </p:sp>
      <p:sp>
        <p:nvSpPr>
          <p:cNvPr id="10" name="TextBox 9"/>
          <p:cNvSpPr txBox="1"/>
          <p:nvPr/>
        </p:nvSpPr>
        <p:spPr>
          <a:xfrm>
            <a:off x="808000" y="285728"/>
            <a:ext cx="10644262" cy="3508653"/>
          </a:xfrm>
          <a:prstGeom prst="rect">
            <a:avLst/>
          </a:prstGeom>
          <a:noFill/>
        </p:spPr>
        <p:txBody>
          <a:bodyPr wrap="square" rtlCol="1">
            <a:spAutoFit/>
          </a:bodyPr>
          <a:lstStyle/>
          <a:p>
            <a:pPr algn="r" rtl="1">
              <a:lnSpc>
                <a:spcPct val="15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کنترل های ستاده های سیستم:</a:t>
            </a:r>
          </a:p>
          <a:p>
            <a:pPr algn="r" rtl="1">
              <a:lnSpc>
                <a:spcPct val="150000"/>
              </a:lnSpc>
            </a:pPr>
            <a:endPar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a:p>
            <a:pPr algn="r" rtl="1">
              <a:lnSpc>
                <a:spcPct val="150000"/>
              </a:lnSpc>
            </a:pPr>
            <a:r>
              <a:rPr lang="fa-IR" sz="2800" dirty="0" smtClean="0">
                <a:cs typeface="B Koodak" pitchFamily="2" charset="-78"/>
              </a:rPr>
              <a:t>روش های کنترل داده ای باید ستاده های سیستم را به منظور حصول اطمینان از معقولانه بودن، شکل و ساختار مناسب بررسی کرده، مغایرت‌گیری جمع‌های دسته ای را انجام داده و توزیع صحیح گزارش‌ها را بین کاربران مجاز انجام دهد. </a:t>
            </a:r>
            <a:endParaRPr lang="fa-I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194" name="Picture 2" descr="D:\دانشگاه امام رضا\متفرقه\pic\backup.png"/>
          <p:cNvPicPr>
            <a:picLocks noChangeAspect="1" noChangeArrowheads="1"/>
          </p:cNvPicPr>
          <p:nvPr/>
        </p:nvPicPr>
        <p:blipFill>
          <a:blip r:embed="rId2"/>
          <a:srcRect/>
          <a:stretch>
            <a:fillRect/>
          </a:stretch>
        </p:blipFill>
        <p:spPr bwMode="auto">
          <a:xfrm>
            <a:off x="1093752" y="3143248"/>
            <a:ext cx="3250794" cy="3250794"/>
          </a:xfrm>
          <a:prstGeom prst="rect">
            <a:avLst/>
          </a:prstGeom>
          <a:noFill/>
        </p:spPr>
      </p:pic>
    </p:spTree>
    <p:extLst>
      <p:ext uri="{BB962C8B-B14F-4D97-AF65-F5344CB8AC3E}">
        <p14:creationId xmlns:p14="http://schemas.microsoft.com/office/powerpoint/2010/main" val="3596815891"/>
      </p:ext>
    </p:extLst>
  </p:cSld>
  <p:clrMapOvr>
    <a:masterClrMapping/>
  </p:clrMapOvr>
  <p:transition spd="med">
    <p:checker dir="vert"/>
  </p:transition>
  <p:timing>
    <p:tnLst>
      <p:par>
        <p:cTn id="1" dur="indefinite" restart="never" nodeType="tmRoot"/>
      </p:par>
    </p:tnLst>
  </p:timing>
</p:sld>
</file>

<file path=ppt/theme/theme1.xml><?xml version="1.0" encoding="utf-8"?>
<a:theme xmlns:a="http://schemas.openxmlformats.org/drawingml/2006/main" name="TS103460615">
  <a:themeElements>
    <a:clrScheme name="Custom 2">
      <a:dk1>
        <a:sysClr val="windowText" lastClr="000000"/>
      </a:dk1>
      <a:lt1>
        <a:sysClr val="window" lastClr="FFFFFF"/>
      </a:lt1>
      <a:dk2>
        <a:srgbClr val="242852"/>
      </a:dk2>
      <a:lt2>
        <a:srgbClr val="D4BAE7"/>
      </a:lt2>
      <a:accent1>
        <a:srgbClr val="E9DCF3"/>
      </a:accent1>
      <a:accent2>
        <a:srgbClr val="70369A"/>
      </a:accent2>
      <a:accent3>
        <a:srgbClr val="7F8FA9"/>
      </a:accent3>
      <a:accent4>
        <a:srgbClr val="4A66AC"/>
      </a:accent4>
      <a:accent5>
        <a:srgbClr val="5AA2AE"/>
      </a:accent5>
      <a:accent6>
        <a:srgbClr val="9D90A0"/>
      </a:accent6>
      <a:hlink>
        <a:srgbClr val="B854C3"/>
      </a:hlink>
      <a:folHlink>
        <a:srgbClr val="3EBBF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TS103460615</Template>
  <TotalTime>0</TotalTime>
  <Words>724</Words>
  <Application>Microsoft Office PowerPoint</Application>
  <PresentationFormat>Custom</PresentationFormat>
  <Paragraphs>136</Paragraphs>
  <Slides>19</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Adobe Caslon Pro Bold</vt:lpstr>
      <vt:lpstr>Arial</vt:lpstr>
      <vt:lpstr>B Davat</vt:lpstr>
      <vt:lpstr>B Kamran</vt:lpstr>
      <vt:lpstr>B Koodak</vt:lpstr>
      <vt:lpstr>B Nazanin</vt:lpstr>
      <vt:lpstr>B Tabassom</vt:lpstr>
      <vt:lpstr>B Titr</vt:lpstr>
      <vt:lpstr>B Zar</vt:lpstr>
      <vt:lpstr>Calibri</vt:lpstr>
      <vt:lpstr>Century Gothic</vt:lpstr>
      <vt:lpstr>IranNastaliq</vt:lpstr>
      <vt:lpstr>Tahoma</vt:lpstr>
      <vt:lpstr>Times New Roman</vt:lpstr>
      <vt:lpstr>Verdana</vt:lpstr>
      <vt:lpstr>Wingdings</vt:lpstr>
      <vt:lpstr>TS103460615</vt:lpstr>
      <vt:lpstr>سیستم های اطلاعاتی حسابداری</vt:lpstr>
      <vt:lpstr>PowerPoint Presentation</vt:lpstr>
      <vt:lpstr>پس از مطالعه این فصل، خواننده با مفاهیم ذیل آشنا می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چه داده هایی و در چه زمان باید پشتیبان تهیه کرد؟ </vt:lpstr>
      <vt:lpstr>انواع روش های پشتیبان گیری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2014-03-05T04:47:32Z</dcterms:created>
  <dcterms:modified xsi:type="dcterms:W3CDTF">2018-02-02T17:59:24Z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