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2" r:id="rId1"/>
  </p:sldMasterIdLst>
  <p:notesMasterIdLst>
    <p:notesMasterId r:id="rId18"/>
  </p:notesMasterIdLst>
  <p:sldIdLst>
    <p:sldId id="268" r:id="rId2"/>
    <p:sldId id="269" r:id="rId3"/>
    <p:sldId id="270" r:id="rId4"/>
    <p:sldId id="272" r:id="rId5"/>
    <p:sldId id="273" r:id="rId6"/>
    <p:sldId id="274" r:id="rId7"/>
    <p:sldId id="276" r:id="rId8"/>
    <p:sldId id="316" r:id="rId9"/>
    <p:sldId id="317" r:id="rId10"/>
    <p:sldId id="318" r:id="rId11"/>
    <p:sldId id="292" r:id="rId12"/>
    <p:sldId id="293" r:id="rId13"/>
    <p:sldId id="306" r:id="rId14"/>
    <p:sldId id="314" r:id="rId15"/>
    <p:sldId id="315" r:id="rId16"/>
    <p:sldId id="308" r:id="rId17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0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سبک متوسط 2 - آکسان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69" d="100"/>
          <a:sy n="69" d="100"/>
        </p:scale>
        <p:origin x="141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856B4872-9D04-4212-941B-65C786591CC6}" type="datetimeFigureOut">
              <a:rPr lang="fa-IR" smtClean="0"/>
              <a:t>10/08/1441</a:t>
            </a:fld>
            <a:endParaRPr lang="fa-I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fa-I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927FCE9-F248-4232-9C99-92A9A89F72E0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396654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1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fld id="{DAC8E45B-FC00-4F1F-BAAA-E41031CEF1ED}" type="slidenum">
              <a:rPr lang="en-US" altLang="en-US">
                <a:solidFill>
                  <a:prstClr val="black"/>
                </a:solidFill>
                <a:latin typeface="Calibri" pitchFamily="34" charset="0"/>
              </a:rPr>
              <a:pPr/>
              <a:t>1</a:t>
            </a:fld>
            <a:endParaRPr lang="en-US" altLang="en-US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0551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lIns="45720" tIns="0" rIns="45720" bIns="0" anchor="b">
            <a:scene3d>
              <a:camera prst="orthographicFront"/>
              <a:lightRig rig="soft" dir="t">
                <a:rot lat="0" lon="0" rev="17220000"/>
              </a:lightRig>
            </a:scene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FA16F-94FA-4B72-9378-6CECBA1D1292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B82C7C-45CE-4E6C-977F-C8FAC22980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55129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4FAD-E4BF-4F9C-B733-C73E0C1E93B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3729-F68C-496F-8914-82EC1E931C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09655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6189A-439B-48C7-94C3-0F89753D5F2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3774FC-627C-47FF-96B2-8C98C7CD5E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579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EFDA2-987D-479D-A3D4-14EDEEDD9973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C93A72-16B9-4446-8A22-9AC4F4485B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1872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EF3959-6154-42BD-BE93-2E4EF6A432A9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ED0137-4C39-473E-BB29-9EE1AD526B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15464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789D4-F4C7-4E07-B599-F98590128AE0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C96EB6-9C36-41B6-BD4C-5DE882B735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5714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1471B-29DD-4EC1-A852-62FE784C04DA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9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B97A0A-610E-4EF0-B872-9D47C0079A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70047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F8218-4DFD-41AA-8ED1-47E38C4463DA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DA557F-7443-46E6-98C9-515A1BA8E6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55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5B24F-EF63-4E5C-B986-5AEEB6CCA147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8AE3DB-03F0-4073-B8C3-E2D8165FCD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91431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5B183-F511-494D-8D3D-7D0D87C0E5F4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17EC54-3214-44D9-AD04-77BDE117E93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618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rIns="45720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810EC-EE70-48C1-B40C-3C61DD430545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B019C4-DF6F-46C5-9F22-D08BE43630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087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fld id="{8818B894-B29A-425C-9E96-E066A63CA8DE}" type="datetimeFigureOut">
              <a:rPr lang="en-US">
                <a:solidFill>
                  <a:prstClr val="white">
                    <a:shade val="50000"/>
                  </a:prstClr>
                </a:solidFill>
              </a:rPr>
              <a:pPr rtl="0">
                <a:defRPr/>
              </a:pPr>
              <a:t>4/3/2020</a:t>
            </a:fld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shade val="50000"/>
                  </a:schemeClr>
                </a:solidFill>
                <a:latin typeface="+mn-lt"/>
                <a:cs typeface="+mn-cs"/>
              </a:defRPr>
            </a:lvl1pPr>
          </a:lstStyle>
          <a:p>
            <a:pPr rtl="0">
              <a:defRPr/>
            </a:pPr>
            <a:endParaRPr lang="en-US">
              <a:solidFill>
                <a:prstClr val="white">
                  <a:shade val="50000"/>
                </a:prstClr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BCBCBC"/>
                </a:solidFill>
                <a:latin typeface="Book Antiqua" pitchFamily="18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4AFC8D15-58E8-4015-9B1E-228026134980}" type="slidenum">
              <a:rPr lang="en-US" altLang="en-US">
                <a:cs typeface="Arial" pitchFamily="34" charset="0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710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100" b="1" kern="120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100" b="1">
          <a:solidFill>
            <a:schemeClr val="tx1"/>
          </a:solidFill>
          <a:latin typeface="Lucida Sans" panose="020B0602030504020204" pitchFamily="34" charset="0"/>
        </a:defRPr>
      </a:lvl9pPr>
    </p:titleStyle>
    <p:bodyStyle>
      <a:lvl1pPr marL="547688" indent="-411163" algn="l" rtl="0" eaLnBrk="0" fontAlgn="base" hangingPunct="0">
        <a:spcBef>
          <a:spcPct val="20000"/>
        </a:spcBef>
        <a:spcAft>
          <a:spcPct val="0"/>
        </a:spcAft>
        <a:buClr>
          <a:srgbClr val="F9F9F9"/>
        </a:buClr>
        <a:buSzPct val="65000"/>
        <a:buFont typeface="Wingdings 2" pitchFamily="18" charset="2"/>
        <a:buChar char="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363" indent="-282575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Wingdings 2" pitchFamily="18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475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95000"/>
        <a:buFont typeface="Wingdings" pitchFamily="2" charset="2"/>
        <a:buChar char="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2550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Font typeface="Wingdings 3" pitchFamily="18" charset="2"/>
        <a:buChar char="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4638" indent="-1825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 2" pitchFamily="18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36" y="2348880"/>
            <a:ext cx="8229600" cy="1143000"/>
          </a:xfrm>
        </p:spPr>
        <p:txBody>
          <a:bodyPr>
            <a:noAutofit/>
          </a:bodyPr>
          <a:lstStyle/>
          <a:p>
            <a:pPr lvl="0" eaLnBrk="1" hangingPunct="1"/>
            <a:r>
              <a:rPr lang="fa-IR" sz="2800" dirty="0">
                <a:solidFill>
                  <a:schemeClr val="tx1"/>
                </a:solidFill>
                <a:latin typeface="+mn-lt"/>
                <a:ea typeface="+mn-ea"/>
                <a:cs typeface="B Homa" panose="00000400000000000000" pitchFamily="2" charset="-78"/>
              </a:rPr>
              <a:t>جلسه ششم : ارایه گزارشی از تحلیل نمونه های مشابه و مطالب گفته شده در جلسات گذشته و ارایه برنامه فیزیکی توسط دانشجویان</a:t>
            </a: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2  Homa" panose="00000400000000000000" pitchFamily="2" charset="-78"/>
              </a:rPr>
              <a:t/>
            </a:r>
            <a:b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2  Homa" panose="00000400000000000000" pitchFamily="2" charset="-78"/>
              </a:rPr>
            </a:br>
            <a:r>
              <a:rPr lang="en-US" sz="2400" dirty="0">
                <a:solidFill>
                  <a:srgbClr val="FFC000"/>
                </a:solidFill>
                <a:effectLst/>
                <a:cs typeface="B Nazanin" panose="00000400000000000000" pitchFamily="2" charset="-78"/>
              </a:rPr>
              <a:t/>
            </a:r>
            <a:br>
              <a:rPr lang="en-US" sz="2400" dirty="0">
                <a:solidFill>
                  <a:srgbClr val="FFC000"/>
                </a:solidFill>
                <a:effectLst/>
                <a:cs typeface="B Nazanin" panose="00000400000000000000" pitchFamily="2" charset="-78"/>
              </a:rPr>
            </a:br>
            <a:endParaRPr lang="en-US" sz="2400" dirty="0">
              <a:cs typeface="B Nazanin" panose="00000400000000000000" pitchFamily="2" charset="-78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71536" y="4509120"/>
            <a:ext cx="8229600" cy="388640"/>
          </a:xfrm>
        </p:spPr>
        <p:txBody>
          <a:bodyPr/>
          <a:lstStyle/>
          <a:p>
            <a:pPr marL="136525" indent="0" algn="r">
              <a:buNone/>
            </a:pPr>
            <a:r>
              <a:rPr lang="fa-IR" sz="2400" b="1" dirty="0">
                <a:ln w="6350">
                  <a:noFill/>
                </a:ln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cs typeface="B Homa" panose="00000400000000000000" pitchFamily="2" charset="-78"/>
              </a:rPr>
              <a:t>در ادامه کارهای دانشجویان به طور خلاصه ارایه می شود</a:t>
            </a:r>
            <a:r>
              <a:rPr lang="fa-IR" sz="2000" dirty="0">
                <a:cs typeface="2  Homa" panose="00000400000000000000" pitchFamily="2" charset="-78"/>
              </a:rPr>
              <a:t> :</a:t>
            </a:r>
          </a:p>
        </p:txBody>
      </p:sp>
      <p:pic>
        <p:nvPicPr>
          <p:cNvPr id="6" name="91CB4A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57325" y="1104900"/>
            <a:ext cx="62293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4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36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7767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جدول 4">
            <a:extLst>
              <a:ext uri="{FF2B5EF4-FFF2-40B4-BE49-F238E27FC236}">
                <a16:creationId xmlns:a16="http://schemas.microsoft.com/office/drawing/2014/main" id="{0E4DFB61-0B27-0546-B9C6-61DDF0F22A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7359659"/>
              </p:ext>
            </p:extLst>
          </p:nvPr>
        </p:nvGraphicFramePr>
        <p:xfrm>
          <a:off x="1025072" y="7211786"/>
          <a:ext cx="6096000" cy="111252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3907766219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9380399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36152701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39874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71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fa-I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3136395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223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67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827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465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62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0"/>
            <a:ext cx="4680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34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0"/>
            <a:ext cx="40325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943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1046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31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0"/>
            <a:ext cx="38165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109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-2790"/>
            <a:ext cx="3168352" cy="6857358"/>
          </a:xfrm>
        </p:spPr>
      </p:pic>
    </p:spTree>
    <p:extLst>
      <p:ext uri="{BB962C8B-B14F-4D97-AF65-F5344CB8AC3E}">
        <p14:creationId xmlns:p14="http://schemas.microsoft.com/office/powerpoint/2010/main" val="159987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646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9912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75" y="0"/>
            <a:ext cx="3168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449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0_Apex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970</TotalTime>
  <Words>35</Words>
  <Application>Microsoft Office PowerPoint</Application>
  <PresentationFormat>On-screen Show (4:3)</PresentationFormat>
  <Paragraphs>3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2  Homa</vt:lpstr>
      <vt:lpstr>Arial</vt:lpstr>
      <vt:lpstr>B Homa</vt:lpstr>
      <vt:lpstr>B Nazanin</vt:lpstr>
      <vt:lpstr>Book Antiqua</vt:lpstr>
      <vt:lpstr>Calibri</vt:lpstr>
      <vt:lpstr>Lucida Sans</vt:lpstr>
      <vt:lpstr>Wingdings</vt:lpstr>
      <vt:lpstr>Wingdings 2</vt:lpstr>
      <vt:lpstr>Wingdings 3</vt:lpstr>
      <vt:lpstr>10_Apex</vt:lpstr>
      <vt:lpstr>جلسه ششم : ارایه گزارشی از تحلیل نمونه های مشابه و مطالب گفته شده در جلسات گذشته و ارایه برنامه فیزیکی توسط دانشجویان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ساختمان اپرای سیدنی The Sydney Opera House</dc:title>
  <dc:creator>bistoon</dc:creator>
  <cp:lastModifiedBy>ASUS-PC</cp:lastModifiedBy>
  <cp:revision>76</cp:revision>
  <dcterms:created xsi:type="dcterms:W3CDTF">2019-05-15T15:00:09Z</dcterms:created>
  <dcterms:modified xsi:type="dcterms:W3CDTF">2020-04-03T15:27:08Z</dcterms:modified>
</cp:coreProperties>
</file>