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0"/>
  </p:notesMasterIdLst>
  <p:handoutMasterIdLst>
    <p:handoutMasterId r:id="rId21"/>
  </p:handoutMasterIdLst>
  <p:sldIdLst>
    <p:sldId id="258" r:id="rId3"/>
    <p:sldId id="259" r:id="rId4"/>
    <p:sldId id="260" r:id="rId5"/>
    <p:sldId id="268" r:id="rId6"/>
    <p:sldId id="288" r:id="rId7"/>
    <p:sldId id="299" r:id="rId8"/>
    <p:sldId id="289" r:id="rId9"/>
    <p:sldId id="301" r:id="rId10"/>
    <p:sldId id="302" r:id="rId11"/>
    <p:sldId id="308" r:id="rId12"/>
    <p:sldId id="312" r:id="rId13"/>
    <p:sldId id="324" r:id="rId14"/>
    <p:sldId id="325" r:id="rId15"/>
    <p:sldId id="327" r:id="rId16"/>
    <p:sldId id="328" r:id="rId17"/>
    <p:sldId id="329" r:id="rId18"/>
    <p:sldId id="273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CFDFF1"/>
    <a:srgbClr val="B3C3EF"/>
    <a:srgbClr val="CFE3C7"/>
    <a:srgbClr val="FEFBD2"/>
    <a:srgbClr val="EDF3F9"/>
    <a:srgbClr val="E2ECF6"/>
    <a:srgbClr val="E8F0F8"/>
    <a:srgbClr val="EBF2F9"/>
    <a:srgbClr val="B8D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75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DC30A-9926-48C8-AA31-AE4B19B44EDC}" type="doc">
      <dgm:prSet loTypeId="urn:microsoft.com/office/officeart/2005/8/layout/bList2#2" loCatId="list" qsTypeId="urn:microsoft.com/office/officeart/2005/8/quickstyle/simple1" qsCatId="simple" csTypeId="urn:microsoft.com/office/officeart/2005/8/colors/accent1_1" csCatId="accent1" phldr="1"/>
      <dgm:spPr/>
    </dgm:pt>
    <dgm:pt modelId="{F1E5B4D4-ED6F-41E0-91B5-2962B8633D45}">
      <dgm:prSet phldrT="[Text]" custT="1"/>
      <dgm:spPr>
        <a:ln>
          <a:solidFill>
            <a:schemeClr val="accent2">
              <a:lumMod val="40000"/>
              <a:lumOff val="60000"/>
            </a:schemeClr>
          </a:solidFill>
          <a:prstDash val="lgDash"/>
        </a:ln>
      </dgm:spPr>
      <dgm:t>
        <a:bodyPr/>
        <a:lstStyle/>
        <a:p>
          <a:pPr algn="ctr" rtl="1"/>
          <a:r>
            <a:rPr lang="fa-IR" sz="3000" b="1" dirty="0" smtClean="0">
              <a:cs typeface="B Davat" pitchFamily="2" charset="-78"/>
            </a:rPr>
            <a:t>تقلب  توسط افراد برون سازمانی</a:t>
          </a:r>
          <a:endParaRPr lang="fa-IR" sz="3000" b="1" dirty="0">
            <a:cs typeface="B Davat" pitchFamily="2" charset="-78"/>
          </a:endParaRPr>
        </a:p>
      </dgm:t>
    </dgm:pt>
    <dgm:pt modelId="{9A5E3BAC-6CA2-4E53-9FC2-1F6E94E927A3}" type="parTrans" cxnId="{F5FDAEB9-B84C-4732-BF84-5232405B1E36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404A9800-DFDF-443C-92ED-C065C21F4ED6}" type="sibTrans" cxnId="{F5FDAEB9-B84C-4732-BF84-5232405B1E36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6AA06CBE-18D4-46EA-BBFA-B559C07E585B}">
      <dgm:prSet phldrT="[Text]" custT="1"/>
      <dgm:spPr>
        <a:ln>
          <a:solidFill>
            <a:schemeClr val="accent2">
              <a:lumMod val="40000"/>
              <a:lumOff val="60000"/>
            </a:schemeClr>
          </a:solidFill>
          <a:prstDash val="lgDash"/>
        </a:ln>
      </dgm:spPr>
      <dgm:t>
        <a:bodyPr/>
        <a:lstStyle/>
        <a:p>
          <a:pPr algn="ctr" rtl="1"/>
          <a:r>
            <a:rPr lang="fa-IR" sz="3000" b="1" dirty="0" smtClean="0">
              <a:cs typeface="B Davat" pitchFamily="2" charset="-78"/>
            </a:rPr>
            <a:t>تقلب توسط افراد درون سازمانی</a:t>
          </a:r>
        </a:p>
      </dgm:t>
    </dgm:pt>
    <dgm:pt modelId="{EB17A6BA-C83F-4E7D-9F1E-4CA26FFC27EA}" type="parTrans" cxnId="{89C477B5-BC35-46E3-BFE7-AC1A3292EAD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C4E552D7-1099-41E5-99F8-2BFF5058B844}" type="sibTrans" cxnId="{89C477B5-BC35-46E3-BFE7-AC1A3292EAD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B35FAE8-746A-4B76-84E0-1C0BBC0F42D3}">
      <dgm:prSet custT="1"/>
      <dgm:spPr>
        <a:ln>
          <a:solidFill>
            <a:schemeClr val="accent2">
              <a:lumMod val="40000"/>
              <a:lumOff val="60000"/>
            </a:schemeClr>
          </a:solidFill>
          <a:prstDash val="lgDash"/>
        </a:ln>
      </dgm:spPr>
      <dgm:t>
        <a:bodyPr/>
        <a:lstStyle/>
        <a:p>
          <a:pPr algn="justLow" rtl="1"/>
          <a:r>
            <a:rPr lang="fa-IR" sz="3200" dirty="0" smtClean="0">
              <a:cs typeface="B Zar" pitchFamily="2" charset="-78"/>
            </a:rPr>
            <a:t>مانند حمله هکرها به وب سایت شرکت</a:t>
          </a:r>
          <a:endParaRPr lang="fa-IR" sz="3200" dirty="0">
            <a:cs typeface="B Zar" pitchFamily="2" charset="-78"/>
          </a:endParaRPr>
        </a:p>
      </dgm:t>
    </dgm:pt>
    <dgm:pt modelId="{7FB0B45B-3216-49DA-84A2-87465EB4C777}" type="parTrans" cxnId="{F1058562-CC94-4235-9282-8D58A31A398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95A2141-3438-45B1-85C8-F1373A08333D}" type="sibTrans" cxnId="{F1058562-CC94-4235-9282-8D58A31A398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5588AFA-B5E8-4FEA-9BD8-8DFA7A3DA58E}">
      <dgm:prSet custT="1"/>
      <dgm:spPr>
        <a:ln>
          <a:solidFill>
            <a:schemeClr val="accent2">
              <a:lumMod val="40000"/>
              <a:lumOff val="60000"/>
            </a:schemeClr>
          </a:solidFill>
          <a:prstDash val="lgDash"/>
        </a:ln>
      </dgm:spPr>
      <dgm:t>
        <a:bodyPr/>
        <a:lstStyle/>
        <a:p>
          <a:pPr algn="justLow" rtl="1"/>
          <a:r>
            <a:rPr lang="fa-IR" sz="3000" dirty="0" smtClean="0">
              <a:cs typeface="B Zar" pitchFamily="2" charset="-78"/>
            </a:rPr>
            <a:t>سوءاستفاده از دارايي‌ها يا اختلاس سرمایه</a:t>
          </a:r>
          <a:endParaRPr lang="fa-IR" sz="3000" dirty="0">
            <a:cs typeface="B Zar" pitchFamily="2" charset="-78"/>
          </a:endParaRPr>
        </a:p>
      </dgm:t>
    </dgm:pt>
    <dgm:pt modelId="{24FC484D-1DE1-4261-8E22-9028272DA94F}" type="parTrans" cxnId="{B36105C1-43F1-4DCD-8ECA-85BC193CC903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DB60DB48-0292-45DB-8FE3-02045ED1D0B1}" type="sibTrans" cxnId="{B36105C1-43F1-4DCD-8ECA-85BC193CC903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5EA9041A-E1AB-4B80-A197-74BADBEC3C79}">
      <dgm:prSet custT="1"/>
      <dgm:spPr>
        <a:ln>
          <a:solidFill>
            <a:schemeClr val="accent2">
              <a:lumMod val="40000"/>
              <a:lumOff val="60000"/>
            </a:schemeClr>
          </a:solidFill>
          <a:prstDash val="lgDash"/>
        </a:ln>
      </dgm:spPr>
      <dgm:t>
        <a:bodyPr/>
        <a:lstStyle/>
        <a:p>
          <a:pPr algn="justLow" rtl="1"/>
          <a:r>
            <a:rPr lang="fa-IR" sz="3000" dirty="0" smtClean="0">
              <a:cs typeface="B Zar" pitchFamily="2" charset="-78"/>
            </a:rPr>
            <a:t>گزارشگري مالي فريبكارانه</a:t>
          </a:r>
          <a:endParaRPr lang="en-US" sz="3000" dirty="0" smtClean="0">
            <a:cs typeface="B Zar" pitchFamily="2" charset="-78"/>
          </a:endParaRPr>
        </a:p>
      </dgm:t>
    </dgm:pt>
    <dgm:pt modelId="{0771443E-65C9-4E22-BD6E-3850E7D0F78A}" type="parTrans" cxnId="{96323DE7-82C3-4F67-BCF6-E944F6EE0EF4}">
      <dgm:prSet/>
      <dgm:spPr/>
      <dgm:t>
        <a:bodyPr/>
        <a:lstStyle/>
        <a:p>
          <a:pPr rtl="1"/>
          <a:endParaRPr lang="fa-IR"/>
        </a:p>
      </dgm:t>
    </dgm:pt>
    <dgm:pt modelId="{9169FC5C-7801-42DF-8FAE-3A6F4FA2CB7C}" type="sibTrans" cxnId="{96323DE7-82C3-4F67-BCF6-E944F6EE0EF4}">
      <dgm:prSet/>
      <dgm:spPr/>
      <dgm:t>
        <a:bodyPr/>
        <a:lstStyle/>
        <a:p>
          <a:pPr rtl="1"/>
          <a:endParaRPr lang="fa-IR"/>
        </a:p>
      </dgm:t>
    </dgm:pt>
    <dgm:pt modelId="{0630DF05-02F0-4BFD-BBFE-56851BAAF17F}" type="pres">
      <dgm:prSet presAssocID="{0E7DC30A-9926-48C8-AA31-AE4B19B44EDC}" presName="diagram" presStyleCnt="0">
        <dgm:presLayoutVars>
          <dgm:dir val="rev"/>
          <dgm:animLvl val="lvl"/>
          <dgm:resizeHandles val="exact"/>
        </dgm:presLayoutVars>
      </dgm:prSet>
      <dgm:spPr/>
    </dgm:pt>
    <dgm:pt modelId="{0150F498-1917-4542-BA50-404F784E0260}" type="pres">
      <dgm:prSet presAssocID="{F1E5B4D4-ED6F-41E0-91B5-2962B8633D45}" presName="compNode" presStyleCnt="0"/>
      <dgm:spPr/>
    </dgm:pt>
    <dgm:pt modelId="{EDCFB73F-12B7-47C6-B085-6E19B81921F3}" type="pres">
      <dgm:prSet presAssocID="{F1E5B4D4-ED6F-41E0-91B5-2962B8633D45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028923-DF74-434F-B589-DB087C797F45}" type="pres">
      <dgm:prSet presAssocID="{F1E5B4D4-ED6F-41E0-91B5-2962B8633D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04247A-BBC8-4093-BE39-44AD2B0E6E69}" type="pres">
      <dgm:prSet presAssocID="{F1E5B4D4-ED6F-41E0-91B5-2962B8633D45}" presName="parentRect" presStyleLbl="alignNode1" presStyleIdx="0" presStyleCnt="2" custLinFactNeighborY="-47648"/>
      <dgm:spPr/>
      <dgm:t>
        <a:bodyPr/>
        <a:lstStyle/>
        <a:p>
          <a:pPr rtl="1"/>
          <a:endParaRPr lang="fa-IR"/>
        </a:p>
      </dgm:t>
    </dgm:pt>
    <dgm:pt modelId="{C185F547-C9A6-4F6C-9750-64049DA07B80}" type="pres">
      <dgm:prSet presAssocID="{F1E5B4D4-ED6F-41E0-91B5-2962B8633D45}" presName="adorn" presStyleLbl="fgAccFollowNode1" presStyleIdx="0" presStyleCnt="2" custLinFactNeighborY="-243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9FF305-C73F-4C39-98FD-61E9619683A6}" type="pres">
      <dgm:prSet presAssocID="{404A9800-DFDF-443C-92ED-C065C21F4ED6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37A76835-EF77-4632-B14E-5951C8F8E8E3}" type="pres">
      <dgm:prSet presAssocID="{6AA06CBE-18D4-46EA-BBFA-B559C07E585B}" presName="compNode" presStyleCnt="0"/>
      <dgm:spPr/>
    </dgm:pt>
    <dgm:pt modelId="{ACA1A3E4-4290-4414-971D-182F2406EA2A}" type="pres">
      <dgm:prSet presAssocID="{6AA06CBE-18D4-46EA-BBFA-B559C07E585B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FDC3AB-EC3A-43A2-957F-126DDA748BAE}" type="pres">
      <dgm:prSet presAssocID="{6AA06CBE-18D4-46EA-BBFA-B559C07E58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FE5A52-961A-4C5F-9335-C182D70B7658}" type="pres">
      <dgm:prSet presAssocID="{6AA06CBE-18D4-46EA-BBFA-B559C07E585B}" presName="parentRect" presStyleLbl="alignNode1" presStyleIdx="1" presStyleCnt="2" custLinFactNeighborY="-47648"/>
      <dgm:spPr/>
      <dgm:t>
        <a:bodyPr/>
        <a:lstStyle/>
        <a:p>
          <a:pPr rtl="1"/>
          <a:endParaRPr lang="fa-IR"/>
        </a:p>
      </dgm:t>
    </dgm:pt>
    <dgm:pt modelId="{89C49FFE-6553-471A-A763-B89C28B9AC80}" type="pres">
      <dgm:prSet presAssocID="{6AA06CBE-18D4-46EA-BBFA-B559C07E585B}" presName="adorn" presStyleLbl="fgAccFollowNode1" presStyleIdx="1" presStyleCnt="2" custLinFactNeighborY="-243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1058562-CC94-4235-9282-8D58A31A398C}" srcId="{F1E5B4D4-ED6F-41E0-91B5-2962B8633D45}" destId="{9B35FAE8-746A-4B76-84E0-1C0BBC0F42D3}" srcOrd="0" destOrd="0" parTransId="{7FB0B45B-3216-49DA-84A2-87465EB4C777}" sibTransId="{995A2141-3438-45B1-85C8-F1373A08333D}"/>
    <dgm:cxn modelId="{CE91B168-F9D0-46C0-87A3-24356DB19ADC}" type="presOf" srcId="{9B35FAE8-746A-4B76-84E0-1C0BBC0F42D3}" destId="{EDCFB73F-12B7-47C6-B085-6E19B81921F3}" srcOrd="0" destOrd="0" presId="urn:microsoft.com/office/officeart/2005/8/layout/bList2#2"/>
    <dgm:cxn modelId="{FB42691F-EC70-4344-A008-BA4478D54649}" type="presOf" srcId="{F1E5B4D4-ED6F-41E0-91B5-2962B8633D45}" destId="{35028923-DF74-434F-B589-DB087C797F45}" srcOrd="0" destOrd="0" presId="urn:microsoft.com/office/officeart/2005/8/layout/bList2#2"/>
    <dgm:cxn modelId="{96323DE7-82C3-4F67-BCF6-E944F6EE0EF4}" srcId="{6AA06CBE-18D4-46EA-BBFA-B559C07E585B}" destId="{5EA9041A-E1AB-4B80-A197-74BADBEC3C79}" srcOrd="1" destOrd="0" parTransId="{0771443E-65C9-4E22-BD6E-3850E7D0F78A}" sibTransId="{9169FC5C-7801-42DF-8FAE-3A6F4FA2CB7C}"/>
    <dgm:cxn modelId="{12978419-9414-4251-97A4-E49C8B73FFB5}" type="presOf" srcId="{95588AFA-B5E8-4FEA-9BD8-8DFA7A3DA58E}" destId="{ACA1A3E4-4290-4414-971D-182F2406EA2A}" srcOrd="0" destOrd="0" presId="urn:microsoft.com/office/officeart/2005/8/layout/bList2#2"/>
    <dgm:cxn modelId="{1220C89C-292B-4375-BC21-4EC614F2DA49}" type="presOf" srcId="{0E7DC30A-9926-48C8-AA31-AE4B19B44EDC}" destId="{0630DF05-02F0-4BFD-BBFE-56851BAAF17F}" srcOrd="0" destOrd="0" presId="urn:microsoft.com/office/officeart/2005/8/layout/bList2#2"/>
    <dgm:cxn modelId="{BF494871-9155-40C8-8015-E3F751594915}" type="presOf" srcId="{404A9800-DFDF-443C-92ED-C065C21F4ED6}" destId="{BA9FF305-C73F-4C39-98FD-61E9619683A6}" srcOrd="0" destOrd="0" presId="urn:microsoft.com/office/officeart/2005/8/layout/bList2#2"/>
    <dgm:cxn modelId="{D63801B6-771F-4176-B8C9-ADC2F35B1E0C}" type="presOf" srcId="{6AA06CBE-18D4-46EA-BBFA-B559C07E585B}" destId="{35FDC3AB-EC3A-43A2-957F-126DDA748BAE}" srcOrd="0" destOrd="0" presId="urn:microsoft.com/office/officeart/2005/8/layout/bList2#2"/>
    <dgm:cxn modelId="{89C477B5-BC35-46E3-BFE7-AC1A3292EAD0}" srcId="{0E7DC30A-9926-48C8-AA31-AE4B19B44EDC}" destId="{6AA06CBE-18D4-46EA-BBFA-B559C07E585B}" srcOrd="1" destOrd="0" parTransId="{EB17A6BA-C83F-4E7D-9F1E-4CA26FFC27EA}" sibTransId="{C4E552D7-1099-41E5-99F8-2BFF5058B844}"/>
    <dgm:cxn modelId="{C2986102-6636-438C-9F35-752F7AF28D50}" type="presOf" srcId="{6AA06CBE-18D4-46EA-BBFA-B559C07E585B}" destId="{0FFE5A52-961A-4C5F-9335-C182D70B7658}" srcOrd="1" destOrd="0" presId="urn:microsoft.com/office/officeart/2005/8/layout/bList2#2"/>
    <dgm:cxn modelId="{E6D149A0-5BBF-4CFD-8205-3CD49B04807C}" type="presOf" srcId="{5EA9041A-E1AB-4B80-A197-74BADBEC3C79}" destId="{ACA1A3E4-4290-4414-971D-182F2406EA2A}" srcOrd="0" destOrd="1" presId="urn:microsoft.com/office/officeart/2005/8/layout/bList2#2"/>
    <dgm:cxn modelId="{B0586FFC-8E14-466F-A3DC-B8B25E0C89A4}" type="presOf" srcId="{F1E5B4D4-ED6F-41E0-91B5-2962B8633D45}" destId="{4704247A-BBC8-4093-BE39-44AD2B0E6E69}" srcOrd="1" destOrd="0" presId="urn:microsoft.com/office/officeart/2005/8/layout/bList2#2"/>
    <dgm:cxn modelId="{F5FDAEB9-B84C-4732-BF84-5232405B1E36}" srcId="{0E7DC30A-9926-48C8-AA31-AE4B19B44EDC}" destId="{F1E5B4D4-ED6F-41E0-91B5-2962B8633D45}" srcOrd="0" destOrd="0" parTransId="{9A5E3BAC-6CA2-4E53-9FC2-1F6E94E927A3}" sibTransId="{404A9800-DFDF-443C-92ED-C065C21F4ED6}"/>
    <dgm:cxn modelId="{B36105C1-43F1-4DCD-8ECA-85BC193CC903}" srcId="{6AA06CBE-18D4-46EA-BBFA-B559C07E585B}" destId="{95588AFA-B5E8-4FEA-9BD8-8DFA7A3DA58E}" srcOrd="0" destOrd="0" parTransId="{24FC484D-1DE1-4261-8E22-9028272DA94F}" sibTransId="{DB60DB48-0292-45DB-8FE3-02045ED1D0B1}"/>
    <dgm:cxn modelId="{63C1C9B3-64E1-48EF-BBD7-2A5017169BD3}" type="presParOf" srcId="{0630DF05-02F0-4BFD-BBFE-56851BAAF17F}" destId="{0150F498-1917-4542-BA50-404F784E0260}" srcOrd="0" destOrd="0" presId="urn:microsoft.com/office/officeart/2005/8/layout/bList2#2"/>
    <dgm:cxn modelId="{11C63876-860A-4D26-96AF-21316E902216}" type="presParOf" srcId="{0150F498-1917-4542-BA50-404F784E0260}" destId="{EDCFB73F-12B7-47C6-B085-6E19B81921F3}" srcOrd="0" destOrd="0" presId="urn:microsoft.com/office/officeart/2005/8/layout/bList2#2"/>
    <dgm:cxn modelId="{DAE80B9D-A059-452B-9F14-19E9C2A7C747}" type="presParOf" srcId="{0150F498-1917-4542-BA50-404F784E0260}" destId="{35028923-DF74-434F-B589-DB087C797F45}" srcOrd="1" destOrd="0" presId="urn:microsoft.com/office/officeart/2005/8/layout/bList2#2"/>
    <dgm:cxn modelId="{87EE7960-5B98-4150-91D6-23D2B3422B2F}" type="presParOf" srcId="{0150F498-1917-4542-BA50-404F784E0260}" destId="{4704247A-BBC8-4093-BE39-44AD2B0E6E69}" srcOrd="2" destOrd="0" presId="urn:microsoft.com/office/officeart/2005/8/layout/bList2#2"/>
    <dgm:cxn modelId="{08F9AEB6-939C-441F-9E4C-00A7EE2C6C14}" type="presParOf" srcId="{0150F498-1917-4542-BA50-404F784E0260}" destId="{C185F547-C9A6-4F6C-9750-64049DA07B80}" srcOrd="3" destOrd="0" presId="urn:microsoft.com/office/officeart/2005/8/layout/bList2#2"/>
    <dgm:cxn modelId="{507F7476-B6C5-42EA-A814-1F994112379D}" type="presParOf" srcId="{0630DF05-02F0-4BFD-BBFE-56851BAAF17F}" destId="{BA9FF305-C73F-4C39-98FD-61E9619683A6}" srcOrd="1" destOrd="0" presId="urn:microsoft.com/office/officeart/2005/8/layout/bList2#2"/>
    <dgm:cxn modelId="{E7350E72-3A6A-41D7-B1D5-6DD9FCEA0A36}" type="presParOf" srcId="{0630DF05-02F0-4BFD-BBFE-56851BAAF17F}" destId="{37A76835-EF77-4632-B14E-5951C8F8E8E3}" srcOrd="2" destOrd="0" presId="urn:microsoft.com/office/officeart/2005/8/layout/bList2#2"/>
    <dgm:cxn modelId="{DA8E8D9D-56D2-4812-882D-D2C7E5963AF9}" type="presParOf" srcId="{37A76835-EF77-4632-B14E-5951C8F8E8E3}" destId="{ACA1A3E4-4290-4414-971D-182F2406EA2A}" srcOrd="0" destOrd="0" presId="urn:microsoft.com/office/officeart/2005/8/layout/bList2#2"/>
    <dgm:cxn modelId="{6456A087-6ADF-4B0D-8841-7B5A2A0C864C}" type="presParOf" srcId="{37A76835-EF77-4632-B14E-5951C8F8E8E3}" destId="{35FDC3AB-EC3A-43A2-957F-126DDA748BAE}" srcOrd="1" destOrd="0" presId="urn:microsoft.com/office/officeart/2005/8/layout/bList2#2"/>
    <dgm:cxn modelId="{950AE803-8D2D-4DF8-B367-6F12E4709B13}" type="presParOf" srcId="{37A76835-EF77-4632-B14E-5951C8F8E8E3}" destId="{0FFE5A52-961A-4C5F-9335-C182D70B7658}" srcOrd="2" destOrd="0" presId="urn:microsoft.com/office/officeart/2005/8/layout/bList2#2"/>
    <dgm:cxn modelId="{5E51CD17-9F23-4EE7-9B9D-8940B018EF7C}" type="presParOf" srcId="{37A76835-EF77-4632-B14E-5951C8F8E8E3}" destId="{89C49FFE-6553-471A-A763-B89C28B9AC8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84134-E72D-4BD3-86B8-9C0C75C7DE68}" type="doc">
      <dgm:prSet loTypeId="urn:microsoft.com/office/officeart/2005/8/layout/radial4" loCatId="relationship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pPr rtl="1"/>
          <a:endParaRPr lang="fa-IR"/>
        </a:p>
      </dgm:t>
    </dgm:pt>
    <dgm:pt modelId="{B29E891E-9126-45FC-8E12-F4CEA2C63B59}">
      <dgm:prSet phldrT="[Text]" custT="1"/>
      <dgm:spPr/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rtl="1"/>
          <a:r>
            <a:rPr lang="fa-IR" sz="2400" b="1" cap="none" spc="0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Lotus" pitchFamily="2" charset="-78"/>
            </a:rPr>
            <a:t>نقاط آسیب پذیر سیستم های اطلاعاتی رایانه ای</a:t>
          </a:r>
          <a:endParaRPr lang="fa-IR" sz="2400" b="1" cap="none" spc="0" dirty="0">
            <a:ln>
              <a:prstDash val="solid"/>
            </a:ln>
            <a:solidFill>
              <a:sysClr val="windowText" lastClr="000000"/>
            </a:soli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cs typeface="B Lotus" pitchFamily="2" charset="-78"/>
          </a:endParaRPr>
        </a:p>
      </dgm:t>
    </dgm:pt>
    <dgm:pt modelId="{C46E98CC-19FE-4BDF-8846-11B3B61C8647}" type="parTrans" cxnId="{0970E5D8-418E-4CCB-BA53-ADD0DE475644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058D0249-48D5-41F8-8BD0-A96C712D7878}" type="sibTrans" cxnId="{0970E5D8-418E-4CCB-BA53-ADD0DE475644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8CA72CD0-C205-418D-A853-6A2F5F44E625}">
      <dgm:prSet phldrT="[Text]" custT="1"/>
      <dgm:spPr/>
      <dgm:t>
        <a:bodyPr/>
        <a:lstStyle/>
        <a:p>
          <a:pPr rtl="1"/>
          <a:r>
            <a:rPr lang="fa-IR" sz="3000" dirty="0" smtClean="0">
              <a:cs typeface="B Lotus" pitchFamily="2" charset="-78"/>
            </a:rPr>
            <a:t>سرقت و خرابی نرم افزار</a:t>
          </a:r>
          <a:endParaRPr lang="fa-IR" sz="3000" dirty="0">
            <a:cs typeface="B Lotus" pitchFamily="2" charset="-78"/>
          </a:endParaRPr>
        </a:p>
      </dgm:t>
    </dgm:pt>
    <dgm:pt modelId="{3EF7A192-3D20-4745-9EEF-3AEF6B6F04A2}" type="parTrans" cxnId="{3D25CC1B-D98F-4EE3-959E-0CA420CABF30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C4D2F12D-6B34-43D5-8B4F-D205F5D66B87}" type="sibTrans" cxnId="{3D25CC1B-D98F-4EE3-959E-0CA420CABF30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B25A42F9-4D06-4DB7-9CC8-D9942F0EC234}">
      <dgm:prSet phldrT="[Text]" custT="1"/>
      <dgm:spPr/>
      <dgm:t>
        <a:bodyPr/>
        <a:lstStyle/>
        <a:p>
          <a:pPr rtl="1"/>
          <a:r>
            <a:rPr lang="fa-IR" sz="3000" smtClean="0">
              <a:cs typeface="B Lotus" pitchFamily="2" charset="-78"/>
            </a:rPr>
            <a:t>تخریب و سرقت سخت افزار</a:t>
          </a:r>
          <a:endParaRPr lang="fa-IR" sz="3000" dirty="0">
            <a:cs typeface="B Lotus" pitchFamily="2" charset="-78"/>
          </a:endParaRPr>
        </a:p>
      </dgm:t>
    </dgm:pt>
    <dgm:pt modelId="{E9087BFA-B9FC-46A1-8734-937FCA7CE2DD}" type="parTrans" cxnId="{A1FCFB8E-0EC2-4BCE-BE37-9933C97F7391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0CBD8391-A169-429D-B86B-ED81F56A9B5A}" type="sibTrans" cxnId="{A1FCFB8E-0EC2-4BCE-BE37-9933C97F7391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7056997C-AA2B-48E4-BF24-F145D53923EA}">
      <dgm:prSet phldrT="[Text]" custT="1"/>
      <dgm:spPr/>
      <dgm:t>
        <a:bodyPr/>
        <a:lstStyle/>
        <a:p>
          <a:pPr rtl="1"/>
          <a:r>
            <a:rPr lang="fa-IR" sz="3000" dirty="0" smtClean="0">
              <a:cs typeface="B Lotus" pitchFamily="2" charset="-78"/>
            </a:rPr>
            <a:t>ارتباطات</a:t>
          </a:r>
          <a:endParaRPr lang="fa-IR" sz="3000" dirty="0">
            <a:cs typeface="B Lotus" pitchFamily="2" charset="-78"/>
          </a:endParaRPr>
        </a:p>
      </dgm:t>
    </dgm:pt>
    <dgm:pt modelId="{B01030C4-11FF-43DA-8727-E4EFFEF63CCD}" type="parTrans" cxnId="{D4EA4229-29CE-40CD-A40F-26AEFDED4C36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B9518470-2282-47F0-B3A5-142734C75792}" type="sibTrans" cxnId="{D4EA4229-29CE-40CD-A40F-26AEFDED4C36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B5B3FB40-AEB5-440A-9B98-3763C716DC35}">
      <dgm:prSet phldrT="[Text]" custT="1"/>
      <dgm:spPr/>
      <dgm:t>
        <a:bodyPr/>
        <a:lstStyle/>
        <a:p>
          <a:pPr rtl="1"/>
          <a:r>
            <a:rPr lang="fa-IR" sz="3000" smtClean="0">
              <a:cs typeface="B Lotus" pitchFamily="2" charset="-78"/>
            </a:rPr>
            <a:t>داده ها و اطلاعات</a:t>
          </a:r>
          <a:endParaRPr lang="fa-IR" sz="3000" dirty="0">
            <a:cs typeface="B Lotus" pitchFamily="2" charset="-78"/>
          </a:endParaRPr>
        </a:p>
      </dgm:t>
    </dgm:pt>
    <dgm:pt modelId="{7E901B61-A856-44A8-8AB6-C7F5BC20A468}" type="parTrans" cxnId="{9037C149-9A85-46D3-9AAA-C6776C008896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46429F77-AD2F-48FA-9A5F-8D9958936C69}" type="sibTrans" cxnId="{9037C149-9A85-46D3-9AAA-C6776C008896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Lotus" pitchFamily="2" charset="-78"/>
          </a:endParaRPr>
        </a:p>
      </dgm:t>
    </dgm:pt>
    <dgm:pt modelId="{77D75268-714A-4A16-AB66-4FF21C915895}" type="pres">
      <dgm:prSet presAssocID="{44E84134-E72D-4BD3-86B8-9C0C75C7DE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84277B9-1144-44B7-B4C2-5B02BC1AD64F}" type="pres">
      <dgm:prSet presAssocID="{B29E891E-9126-45FC-8E12-F4CEA2C63B59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5DCC32B9-734A-4965-BB04-E171F9B3CF37}" type="pres">
      <dgm:prSet presAssocID="{B01030C4-11FF-43DA-8727-E4EFFEF63CCD}" presName="parTrans" presStyleLbl="bgSibTrans2D1" presStyleIdx="0" presStyleCnt="4"/>
      <dgm:spPr/>
      <dgm:t>
        <a:bodyPr/>
        <a:lstStyle/>
        <a:p>
          <a:pPr rtl="1"/>
          <a:endParaRPr lang="fa-IR"/>
        </a:p>
      </dgm:t>
    </dgm:pt>
    <dgm:pt modelId="{E9B6CB88-B227-4568-B3A3-6AF9255E6F79}" type="pres">
      <dgm:prSet presAssocID="{7056997C-AA2B-48E4-BF24-F145D53923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6030D7-6CE2-427C-B657-CA63158B0BE7}" type="pres">
      <dgm:prSet presAssocID="{7E901B61-A856-44A8-8AB6-C7F5BC20A468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E9CACE79-78E8-4B94-86FC-7A35B86AD4DF}" type="pres">
      <dgm:prSet presAssocID="{B5B3FB40-AEB5-440A-9B98-3763C716DC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55CC7B-4AA1-40C5-ACE1-639E3079A83C}" type="pres">
      <dgm:prSet presAssocID="{3EF7A192-3D20-4745-9EEF-3AEF6B6F04A2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34C300B-2E7F-48CB-93CA-7D627630FC7C}" type="pres">
      <dgm:prSet presAssocID="{8CA72CD0-C205-418D-A853-6A2F5F44E6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11BCAD-E422-4609-9EF7-0980216D72FA}" type="pres">
      <dgm:prSet presAssocID="{E9087BFA-B9FC-46A1-8734-937FCA7CE2DD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8D310A6E-3138-437C-87DC-DA051C8CCA6A}" type="pres">
      <dgm:prSet presAssocID="{B25A42F9-4D06-4DB7-9CC8-D9942F0EC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A29F607-A031-43A6-A65C-4B55A5F6B61F}" type="presOf" srcId="{B29E891E-9126-45FC-8E12-F4CEA2C63B59}" destId="{584277B9-1144-44B7-B4C2-5B02BC1AD64F}" srcOrd="0" destOrd="0" presId="urn:microsoft.com/office/officeart/2005/8/layout/radial4"/>
    <dgm:cxn modelId="{9037C149-9A85-46D3-9AAA-C6776C008896}" srcId="{B29E891E-9126-45FC-8E12-F4CEA2C63B59}" destId="{B5B3FB40-AEB5-440A-9B98-3763C716DC35}" srcOrd="1" destOrd="0" parTransId="{7E901B61-A856-44A8-8AB6-C7F5BC20A468}" sibTransId="{46429F77-AD2F-48FA-9A5F-8D9958936C69}"/>
    <dgm:cxn modelId="{0970E5D8-418E-4CCB-BA53-ADD0DE475644}" srcId="{44E84134-E72D-4BD3-86B8-9C0C75C7DE68}" destId="{B29E891E-9126-45FC-8E12-F4CEA2C63B59}" srcOrd="0" destOrd="0" parTransId="{C46E98CC-19FE-4BDF-8846-11B3B61C8647}" sibTransId="{058D0249-48D5-41F8-8BD0-A96C712D7878}"/>
    <dgm:cxn modelId="{A1FCFB8E-0EC2-4BCE-BE37-9933C97F7391}" srcId="{B29E891E-9126-45FC-8E12-F4CEA2C63B59}" destId="{B25A42F9-4D06-4DB7-9CC8-D9942F0EC234}" srcOrd="3" destOrd="0" parTransId="{E9087BFA-B9FC-46A1-8734-937FCA7CE2DD}" sibTransId="{0CBD8391-A169-429D-B86B-ED81F56A9B5A}"/>
    <dgm:cxn modelId="{D4EA4229-29CE-40CD-A40F-26AEFDED4C36}" srcId="{B29E891E-9126-45FC-8E12-F4CEA2C63B59}" destId="{7056997C-AA2B-48E4-BF24-F145D53923EA}" srcOrd="0" destOrd="0" parTransId="{B01030C4-11FF-43DA-8727-E4EFFEF63CCD}" sibTransId="{B9518470-2282-47F0-B3A5-142734C75792}"/>
    <dgm:cxn modelId="{3D25CC1B-D98F-4EE3-959E-0CA420CABF30}" srcId="{B29E891E-9126-45FC-8E12-F4CEA2C63B59}" destId="{8CA72CD0-C205-418D-A853-6A2F5F44E625}" srcOrd="2" destOrd="0" parTransId="{3EF7A192-3D20-4745-9EEF-3AEF6B6F04A2}" sibTransId="{C4D2F12D-6B34-43D5-8B4F-D205F5D66B87}"/>
    <dgm:cxn modelId="{869F42CB-3609-4497-9AE0-507F0022122E}" type="presOf" srcId="{8CA72CD0-C205-418D-A853-6A2F5F44E625}" destId="{F34C300B-2E7F-48CB-93CA-7D627630FC7C}" srcOrd="0" destOrd="0" presId="urn:microsoft.com/office/officeart/2005/8/layout/radial4"/>
    <dgm:cxn modelId="{9CC1136B-A15B-4E19-9D3A-06E37F90ED27}" type="presOf" srcId="{7E901B61-A856-44A8-8AB6-C7F5BC20A468}" destId="{C56030D7-6CE2-427C-B657-CA63158B0BE7}" srcOrd="0" destOrd="0" presId="urn:microsoft.com/office/officeart/2005/8/layout/radial4"/>
    <dgm:cxn modelId="{00DE4B6C-BE58-4F62-BFEA-D91D8182E9F1}" type="presOf" srcId="{7056997C-AA2B-48E4-BF24-F145D53923EA}" destId="{E9B6CB88-B227-4568-B3A3-6AF9255E6F79}" srcOrd="0" destOrd="0" presId="urn:microsoft.com/office/officeart/2005/8/layout/radial4"/>
    <dgm:cxn modelId="{59F6125E-AC71-4B88-891D-37BE003447CD}" type="presOf" srcId="{B01030C4-11FF-43DA-8727-E4EFFEF63CCD}" destId="{5DCC32B9-734A-4965-BB04-E171F9B3CF37}" srcOrd="0" destOrd="0" presId="urn:microsoft.com/office/officeart/2005/8/layout/radial4"/>
    <dgm:cxn modelId="{158BBD96-6560-4483-9585-B68C02FA9B77}" type="presOf" srcId="{E9087BFA-B9FC-46A1-8734-937FCA7CE2DD}" destId="{0011BCAD-E422-4609-9EF7-0980216D72FA}" srcOrd="0" destOrd="0" presId="urn:microsoft.com/office/officeart/2005/8/layout/radial4"/>
    <dgm:cxn modelId="{C7A3819F-8B7D-4182-A048-6F6546E9B81B}" type="presOf" srcId="{44E84134-E72D-4BD3-86B8-9C0C75C7DE68}" destId="{77D75268-714A-4A16-AB66-4FF21C915895}" srcOrd="0" destOrd="0" presId="urn:microsoft.com/office/officeart/2005/8/layout/radial4"/>
    <dgm:cxn modelId="{CE0638B9-C3FB-4C1D-B316-EFEBE7166DE4}" type="presOf" srcId="{B25A42F9-4D06-4DB7-9CC8-D9942F0EC234}" destId="{8D310A6E-3138-437C-87DC-DA051C8CCA6A}" srcOrd="0" destOrd="0" presId="urn:microsoft.com/office/officeart/2005/8/layout/radial4"/>
    <dgm:cxn modelId="{EAF22AA9-7ED2-45FF-8160-3ABC2C40923C}" type="presOf" srcId="{3EF7A192-3D20-4745-9EEF-3AEF6B6F04A2}" destId="{8255CC7B-4AA1-40C5-ACE1-639E3079A83C}" srcOrd="0" destOrd="0" presId="urn:microsoft.com/office/officeart/2005/8/layout/radial4"/>
    <dgm:cxn modelId="{0CF7FCAA-61EA-4769-A814-447AD04758C7}" type="presOf" srcId="{B5B3FB40-AEB5-440A-9B98-3763C716DC35}" destId="{E9CACE79-78E8-4B94-86FC-7A35B86AD4DF}" srcOrd="0" destOrd="0" presId="urn:microsoft.com/office/officeart/2005/8/layout/radial4"/>
    <dgm:cxn modelId="{EAEBA63C-19D4-494A-8621-AF7BB42C3582}" type="presParOf" srcId="{77D75268-714A-4A16-AB66-4FF21C915895}" destId="{584277B9-1144-44B7-B4C2-5B02BC1AD64F}" srcOrd="0" destOrd="0" presId="urn:microsoft.com/office/officeart/2005/8/layout/radial4"/>
    <dgm:cxn modelId="{1E6DBC9B-C362-44BC-817E-ABE066E27A71}" type="presParOf" srcId="{77D75268-714A-4A16-AB66-4FF21C915895}" destId="{5DCC32B9-734A-4965-BB04-E171F9B3CF37}" srcOrd="1" destOrd="0" presId="urn:microsoft.com/office/officeart/2005/8/layout/radial4"/>
    <dgm:cxn modelId="{3641143B-DD81-4E4C-A525-815BD7446A6B}" type="presParOf" srcId="{77D75268-714A-4A16-AB66-4FF21C915895}" destId="{E9B6CB88-B227-4568-B3A3-6AF9255E6F79}" srcOrd="2" destOrd="0" presId="urn:microsoft.com/office/officeart/2005/8/layout/radial4"/>
    <dgm:cxn modelId="{6752A3F0-E1C7-4F82-9254-2FFE4F906AAD}" type="presParOf" srcId="{77D75268-714A-4A16-AB66-4FF21C915895}" destId="{C56030D7-6CE2-427C-B657-CA63158B0BE7}" srcOrd="3" destOrd="0" presId="urn:microsoft.com/office/officeart/2005/8/layout/radial4"/>
    <dgm:cxn modelId="{BC375B19-07D9-4F78-AB71-7C1E02D43188}" type="presParOf" srcId="{77D75268-714A-4A16-AB66-4FF21C915895}" destId="{E9CACE79-78E8-4B94-86FC-7A35B86AD4DF}" srcOrd="4" destOrd="0" presId="urn:microsoft.com/office/officeart/2005/8/layout/radial4"/>
    <dgm:cxn modelId="{C19FE354-5CB2-4BC7-89FF-D802E2EE6755}" type="presParOf" srcId="{77D75268-714A-4A16-AB66-4FF21C915895}" destId="{8255CC7B-4AA1-40C5-ACE1-639E3079A83C}" srcOrd="5" destOrd="0" presId="urn:microsoft.com/office/officeart/2005/8/layout/radial4"/>
    <dgm:cxn modelId="{0C341DCB-E5DE-4F6D-BEAC-C5365C989A95}" type="presParOf" srcId="{77D75268-714A-4A16-AB66-4FF21C915895}" destId="{F34C300B-2E7F-48CB-93CA-7D627630FC7C}" srcOrd="6" destOrd="0" presId="urn:microsoft.com/office/officeart/2005/8/layout/radial4"/>
    <dgm:cxn modelId="{DB436A8B-45BC-4909-BFDE-3789558FAED5}" type="presParOf" srcId="{77D75268-714A-4A16-AB66-4FF21C915895}" destId="{0011BCAD-E422-4609-9EF7-0980216D72FA}" srcOrd="7" destOrd="0" presId="urn:microsoft.com/office/officeart/2005/8/layout/radial4"/>
    <dgm:cxn modelId="{D06F4BD6-ECF8-4A86-B206-C748AFD33803}" type="presParOf" srcId="{77D75268-714A-4A16-AB66-4FF21C915895}" destId="{8D310A6E-3138-437C-87DC-DA051C8CCA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7002F-213E-49DA-8BC9-ADDDD1816317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48CFC1CD-9547-4608-9B26-2FB5FC3287F0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نفوذکنندگان غیرمجاز</a:t>
          </a:r>
          <a:endParaRPr lang="fa-IR" dirty="0">
            <a:cs typeface="B Koodak" pitchFamily="2" charset="-78"/>
          </a:endParaRPr>
        </a:p>
      </dgm:t>
    </dgm:pt>
    <dgm:pt modelId="{1460BE76-30F2-4C01-98AB-65C311698689}" type="parTrans" cxnId="{119C0572-19B0-49A0-9F31-202E5281059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AC93DF1A-96E9-4360-8BA4-04290A772E75}" type="sibTrans" cxnId="{119C0572-19B0-49A0-9F31-202E5281059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ED247E42-5491-4610-B5D2-5E77052FD2A7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مجرمین رایانه ای</a:t>
          </a:r>
          <a:endParaRPr lang="fa-IR" dirty="0">
            <a:cs typeface="B Koodak" pitchFamily="2" charset="-78"/>
          </a:endParaRPr>
        </a:p>
      </dgm:t>
    </dgm:pt>
    <dgm:pt modelId="{0E3FEE7E-13C5-435E-8F8A-2A246BAA4B86}" type="parTrans" cxnId="{2F8F33EB-C975-49F2-927D-DAE7E23995BC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6DB3237D-3EA9-46F5-B7CC-93F9698FB363}" type="sibTrans" cxnId="{2F8F33EB-C975-49F2-927D-DAE7E23995BC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672A8424-98EC-494C-B89B-9BC7C3C7E5B4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مجرمین محاسبه گر</a:t>
          </a:r>
          <a:endParaRPr lang="fa-IR" dirty="0">
            <a:cs typeface="B Koodak" pitchFamily="2" charset="-78"/>
          </a:endParaRPr>
        </a:p>
      </dgm:t>
    </dgm:pt>
    <dgm:pt modelId="{5BAE51EB-95A8-45B6-9956-E2941ED100DF}" type="parTrans" cxnId="{93AD37EC-DC0A-4F82-81D1-F0E7CF710AC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E2ED7659-78C8-433C-9DCF-395881EE1859}" type="sibTrans" cxnId="{93AD37EC-DC0A-4F82-81D1-F0E7CF710AC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BF32050C-68CD-42BE-B33E-F3E4C20136F5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مجرمین ناچار</a:t>
          </a:r>
          <a:endParaRPr lang="fa-IR" dirty="0">
            <a:cs typeface="B Koodak" pitchFamily="2" charset="-78"/>
          </a:endParaRPr>
        </a:p>
      </dgm:t>
    </dgm:pt>
    <dgm:pt modelId="{F8B3D094-0851-490E-81AA-809C6523A0B6}" type="parTrans" cxnId="{B0E6C1B0-43F1-4C03-9494-DF5B243C9BC1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329735A-3B70-44A8-BAA2-C2BDFF814A3F}" type="sibTrans" cxnId="{B0E6C1B0-43F1-4C03-9494-DF5B243C9BC1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E705EE27-E9DF-4564-8A34-C4618815BF76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دلالان قدرت</a:t>
          </a:r>
          <a:endParaRPr lang="fa-IR" dirty="0">
            <a:cs typeface="B Koodak" pitchFamily="2" charset="-78"/>
          </a:endParaRPr>
        </a:p>
      </dgm:t>
    </dgm:pt>
    <dgm:pt modelId="{107CCE9F-BC2C-4743-8C31-03FC29362EAD}" type="parTrans" cxnId="{67CAC883-6368-478D-B3BA-E5EA453F7FC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6806DD89-AFE0-48EB-B9DE-CF9CDC6A654F}" type="sibTrans" cxnId="{67CAC883-6368-478D-B3BA-E5EA453F7FC4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063F249E-2479-4AF0-B903-3045E2F476B8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خرابکاران</a:t>
          </a:r>
          <a:endParaRPr lang="fa-IR" dirty="0">
            <a:cs typeface="B Koodak" pitchFamily="2" charset="-78"/>
          </a:endParaRPr>
        </a:p>
      </dgm:t>
    </dgm:pt>
    <dgm:pt modelId="{B89EBC8A-B05B-46BA-9236-F5754FB39D62}" type="parTrans" cxnId="{6695CFE7-B649-4777-831D-3366B3CA3958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18EB346-5614-4523-9399-6EE43ED08E8B}" type="sibTrans" cxnId="{6695CFE7-B649-4777-831D-3366B3CA3958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803B4FA0-E4E7-438D-808E-45132D2A6C05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بیگانگان</a:t>
          </a:r>
          <a:endParaRPr lang="fa-IR" dirty="0">
            <a:cs typeface="B Koodak" pitchFamily="2" charset="-78"/>
          </a:endParaRPr>
        </a:p>
      </dgm:t>
    </dgm:pt>
    <dgm:pt modelId="{0FF49528-93F2-434A-9AAD-BF84CA3D709D}" type="parTrans" cxnId="{BAB1CD7D-4D72-47C0-ADB5-86032AC16B33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7296A5FA-2D82-41FF-A4F7-45C0B7FB3F06}" type="sibTrans" cxnId="{BAB1CD7D-4D72-47C0-ADB5-86032AC16B33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105D66D7-810A-47DC-8075-4BAA59DED0BB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کاربران</a:t>
          </a:r>
          <a:endParaRPr lang="fa-IR" dirty="0">
            <a:cs typeface="B Koodak" pitchFamily="2" charset="-78"/>
          </a:endParaRPr>
        </a:p>
      </dgm:t>
    </dgm:pt>
    <dgm:pt modelId="{9F422994-28F9-470A-91AF-A9AB7B64500D}" type="parTrans" cxnId="{E6B517AE-866C-474B-9FFA-8AB428793572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352821CF-5A71-4D6C-B865-A88B32D1C071}" type="sibTrans" cxnId="{E6B517AE-866C-474B-9FFA-8AB428793572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FD19D85-36E1-4121-BF35-1A262D09CBA6}" type="pres">
      <dgm:prSet presAssocID="{7237002F-213E-49DA-8BC9-ADDDD181631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0715F4-FB08-4605-A9C3-A910375A45E3}" type="pres">
      <dgm:prSet presAssocID="{48CFC1CD-9547-4608-9B26-2FB5FC3287F0}" presName="root" presStyleCnt="0"/>
      <dgm:spPr/>
    </dgm:pt>
    <dgm:pt modelId="{4322D417-7D11-4A47-BBDB-51425E326015}" type="pres">
      <dgm:prSet presAssocID="{48CFC1CD-9547-4608-9B26-2FB5FC3287F0}" presName="rootComposite" presStyleCnt="0"/>
      <dgm:spPr/>
    </dgm:pt>
    <dgm:pt modelId="{0C5F5966-49BE-4F9B-B0D1-BF5818708176}" type="pres">
      <dgm:prSet presAssocID="{48CFC1CD-9547-4608-9B26-2FB5FC3287F0}" presName="rootText" presStyleLbl="node1" presStyleIdx="0" presStyleCnt="3"/>
      <dgm:spPr/>
      <dgm:t>
        <a:bodyPr/>
        <a:lstStyle/>
        <a:p>
          <a:pPr rtl="1"/>
          <a:endParaRPr lang="fa-IR"/>
        </a:p>
      </dgm:t>
    </dgm:pt>
    <dgm:pt modelId="{5C3875D6-2AA1-4A96-A8FD-C4412B6B2765}" type="pres">
      <dgm:prSet presAssocID="{48CFC1CD-9547-4608-9B26-2FB5FC3287F0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03B73A80-A3D2-4418-8A6B-F85CC9754C12}" type="pres">
      <dgm:prSet presAssocID="{48CFC1CD-9547-4608-9B26-2FB5FC3287F0}" presName="childShape" presStyleCnt="0"/>
      <dgm:spPr/>
    </dgm:pt>
    <dgm:pt modelId="{2860B98E-1DA8-4420-8E47-2485F0F0C3DD}" type="pres">
      <dgm:prSet presAssocID="{ED247E42-5491-4610-B5D2-5E77052FD2A7}" presName="root" presStyleCnt="0"/>
      <dgm:spPr/>
    </dgm:pt>
    <dgm:pt modelId="{4AA666AB-752C-4EFD-830C-544C54AE851E}" type="pres">
      <dgm:prSet presAssocID="{ED247E42-5491-4610-B5D2-5E77052FD2A7}" presName="rootComposite" presStyleCnt="0"/>
      <dgm:spPr/>
    </dgm:pt>
    <dgm:pt modelId="{F721A665-4E45-47A9-950D-CDF73F91CDE2}" type="pres">
      <dgm:prSet presAssocID="{ED247E42-5491-4610-B5D2-5E77052FD2A7}" presName="rootText" presStyleLbl="node1" presStyleIdx="1" presStyleCnt="3"/>
      <dgm:spPr/>
      <dgm:t>
        <a:bodyPr/>
        <a:lstStyle/>
        <a:p>
          <a:pPr rtl="1"/>
          <a:endParaRPr lang="fa-IR"/>
        </a:p>
      </dgm:t>
    </dgm:pt>
    <dgm:pt modelId="{3DDE3C69-EC21-4AC8-82C0-734083BF6157}" type="pres">
      <dgm:prSet presAssocID="{ED247E42-5491-4610-B5D2-5E77052FD2A7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D61F9CA1-2575-4B58-8C63-0A5156750DFD}" type="pres">
      <dgm:prSet presAssocID="{ED247E42-5491-4610-B5D2-5E77052FD2A7}" presName="childShape" presStyleCnt="0"/>
      <dgm:spPr/>
    </dgm:pt>
    <dgm:pt modelId="{EEB453AA-9E5D-4DB0-8739-98CB501DFABE}" type="pres">
      <dgm:prSet presAssocID="{5BAE51EB-95A8-45B6-9956-E2941ED100DF}" presName="Name13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EDA54180-4728-4E36-89C3-F2100E7B240D}" type="pres">
      <dgm:prSet presAssocID="{672A8424-98EC-494C-B89B-9BC7C3C7E5B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B13FCC-5ECD-4D80-9B28-C453C4A9C38E}" type="pres">
      <dgm:prSet presAssocID="{F8B3D094-0851-490E-81AA-809C6523A0B6}" presName="Name13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30499DD9-19B5-47C6-A8B4-6E76C0187BF8}" type="pres">
      <dgm:prSet presAssocID="{BF32050C-68CD-42BE-B33E-F3E4C20136F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C3745A-AB20-4A58-A2C5-ABEE85BC2C5D}" type="pres">
      <dgm:prSet presAssocID="{107CCE9F-BC2C-4743-8C31-03FC29362EAD}" presName="Name13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133CB87D-16B8-4FCC-A783-F28C4A1E793D}" type="pres">
      <dgm:prSet presAssocID="{E705EE27-E9DF-4564-8A34-C4618815BF76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2B0179-1E19-431D-BB04-49F86233D63E}" type="pres">
      <dgm:prSet presAssocID="{063F249E-2479-4AF0-B903-3045E2F476B8}" presName="root" presStyleCnt="0"/>
      <dgm:spPr/>
    </dgm:pt>
    <dgm:pt modelId="{A26660A2-3A34-4D1F-A5C9-B584E66993F9}" type="pres">
      <dgm:prSet presAssocID="{063F249E-2479-4AF0-B903-3045E2F476B8}" presName="rootComposite" presStyleCnt="0"/>
      <dgm:spPr/>
    </dgm:pt>
    <dgm:pt modelId="{C912A4EA-920A-4332-962A-69C8B0F9B410}" type="pres">
      <dgm:prSet presAssocID="{063F249E-2479-4AF0-B903-3045E2F476B8}" presName="rootText" presStyleLbl="node1" presStyleIdx="2" presStyleCnt="3"/>
      <dgm:spPr/>
      <dgm:t>
        <a:bodyPr/>
        <a:lstStyle/>
        <a:p>
          <a:pPr rtl="1"/>
          <a:endParaRPr lang="fa-IR"/>
        </a:p>
      </dgm:t>
    </dgm:pt>
    <dgm:pt modelId="{94594524-165A-47BB-BCC2-F353F8F1820A}" type="pres">
      <dgm:prSet presAssocID="{063F249E-2479-4AF0-B903-3045E2F476B8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918D3F52-07AC-49B6-B23C-A8889825C97A}" type="pres">
      <dgm:prSet presAssocID="{063F249E-2479-4AF0-B903-3045E2F476B8}" presName="childShape" presStyleCnt="0"/>
      <dgm:spPr/>
    </dgm:pt>
    <dgm:pt modelId="{01F2881F-D5A8-4571-94DD-009652745C8D}" type="pres">
      <dgm:prSet presAssocID="{9F422994-28F9-470A-91AF-A9AB7B64500D}" presName="Name13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1A72F236-D9DA-4EA9-AEB9-DD699F514A04}" type="pres">
      <dgm:prSet presAssocID="{105D66D7-810A-47DC-8075-4BAA59DED0B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8B896F1-429F-4A64-A51C-F508EF4E6219}" type="pres">
      <dgm:prSet presAssocID="{0FF49528-93F2-434A-9AAD-BF84CA3D709D}" presName="Name13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732BEC2-0B56-44F4-97B1-710F842ECDA9}" type="pres">
      <dgm:prSet presAssocID="{803B4FA0-E4E7-438D-808E-45132D2A6C0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6A97B1D-E5E4-47AC-938D-B7A5F013644F}" type="presOf" srcId="{0FF49528-93F2-434A-9AAD-BF84CA3D709D}" destId="{08B896F1-429F-4A64-A51C-F508EF4E6219}" srcOrd="0" destOrd="0" presId="urn:microsoft.com/office/officeart/2005/8/layout/hierarchy3"/>
    <dgm:cxn modelId="{42134B86-9695-4546-8A3B-DA4E08358807}" type="presOf" srcId="{105D66D7-810A-47DC-8075-4BAA59DED0BB}" destId="{1A72F236-D9DA-4EA9-AEB9-DD699F514A04}" srcOrd="0" destOrd="0" presId="urn:microsoft.com/office/officeart/2005/8/layout/hierarchy3"/>
    <dgm:cxn modelId="{93AD37EC-DC0A-4F82-81D1-F0E7CF710AC4}" srcId="{ED247E42-5491-4610-B5D2-5E77052FD2A7}" destId="{672A8424-98EC-494C-B89B-9BC7C3C7E5B4}" srcOrd="0" destOrd="0" parTransId="{5BAE51EB-95A8-45B6-9956-E2941ED100DF}" sibTransId="{E2ED7659-78C8-433C-9DCF-395881EE1859}"/>
    <dgm:cxn modelId="{5874569D-5FCD-4E5B-B5E1-4EDC5A2765B6}" type="presOf" srcId="{F8B3D094-0851-490E-81AA-809C6523A0B6}" destId="{91B13FCC-5ECD-4D80-9B28-C453C4A9C38E}" srcOrd="0" destOrd="0" presId="urn:microsoft.com/office/officeart/2005/8/layout/hierarchy3"/>
    <dgm:cxn modelId="{119C0572-19B0-49A0-9F31-202E52810594}" srcId="{7237002F-213E-49DA-8BC9-ADDDD1816317}" destId="{48CFC1CD-9547-4608-9B26-2FB5FC3287F0}" srcOrd="0" destOrd="0" parTransId="{1460BE76-30F2-4C01-98AB-65C311698689}" sibTransId="{AC93DF1A-96E9-4360-8BA4-04290A772E75}"/>
    <dgm:cxn modelId="{5FC39F05-1F85-47CB-B78F-D60BBA669018}" type="presOf" srcId="{ED247E42-5491-4610-B5D2-5E77052FD2A7}" destId="{3DDE3C69-EC21-4AC8-82C0-734083BF6157}" srcOrd="1" destOrd="0" presId="urn:microsoft.com/office/officeart/2005/8/layout/hierarchy3"/>
    <dgm:cxn modelId="{5011D3A7-062A-4ED0-B440-C7C77C7173EF}" type="presOf" srcId="{672A8424-98EC-494C-B89B-9BC7C3C7E5B4}" destId="{EDA54180-4728-4E36-89C3-F2100E7B240D}" srcOrd="0" destOrd="0" presId="urn:microsoft.com/office/officeart/2005/8/layout/hierarchy3"/>
    <dgm:cxn modelId="{6695CFE7-B649-4777-831D-3366B3CA3958}" srcId="{7237002F-213E-49DA-8BC9-ADDDD1816317}" destId="{063F249E-2479-4AF0-B903-3045E2F476B8}" srcOrd="2" destOrd="0" parTransId="{B89EBC8A-B05B-46BA-9236-F5754FB39D62}" sibTransId="{C18EB346-5614-4523-9399-6EE43ED08E8B}"/>
    <dgm:cxn modelId="{6A6A9282-817E-4CFC-AE2A-707C8AB67108}" type="presOf" srcId="{BF32050C-68CD-42BE-B33E-F3E4C20136F5}" destId="{30499DD9-19B5-47C6-A8B4-6E76C0187BF8}" srcOrd="0" destOrd="0" presId="urn:microsoft.com/office/officeart/2005/8/layout/hierarchy3"/>
    <dgm:cxn modelId="{DAAF435A-2AC1-4D0A-BFC3-C8D4B5D263A5}" type="presOf" srcId="{48CFC1CD-9547-4608-9B26-2FB5FC3287F0}" destId="{5C3875D6-2AA1-4A96-A8FD-C4412B6B2765}" srcOrd="1" destOrd="0" presId="urn:microsoft.com/office/officeart/2005/8/layout/hierarchy3"/>
    <dgm:cxn modelId="{BAB1CD7D-4D72-47C0-ADB5-86032AC16B33}" srcId="{063F249E-2479-4AF0-B903-3045E2F476B8}" destId="{803B4FA0-E4E7-438D-808E-45132D2A6C05}" srcOrd="1" destOrd="0" parTransId="{0FF49528-93F2-434A-9AAD-BF84CA3D709D}" sibTransId="{7296A5FA-2D82-41FF-A4F7-45C0B7FB3F06}"/>
    <dgm:cxn modelId="{8D968296-7277-4B48-9A8E-8EF9D32E0887}" type="presOf" srcId="{803B4FA0-E4E7-438D-808E-45132D2A6C05}" destId="{3732BEC2-0B56-44F4-97B1-710F842ECDA9}" srcOrd="0" destOrd="0" presId="urn:microsoft.com/office/officeart/2005/8/layout/hierarchy3"/>
    <dgm:cxn modelId="{C8DF9E91-AE13-4E57-9A93-A16B2733C9B6}" type="presOf" srcId="{7237002F-213E-49DA-8BC9-ADDDD1816317}" destId="{CFD19D85-36E1-4121-BF35-1A262D09CBA6}" srcOrd="0" destOrd="0" presId="urn:microsoft.com/office/officeart/2005/8/layout/hierarchy3"/>
    <dgm:cxn modelId="{2F8F33EB-C975-49F2-927D-DAE7E23995BC}" srcId="{7237002F-213E-49DA-8BC9-ADDDD1816317}" destId="{ED247E42-5491-4610-B5D2-5E77052FD2A7}" srcOrd="1" destOrd="0" parTransId="{0E3FEE7E-13C5-435E-8F8A-2A246BAA4B86}" sibTransId="{6DB3237D-3EA9-46F5-B7CC-93F9698FB363}"/>
    <dgm:cxn modelId="{67CAC883-6368-478D-B3BA-E5EA453F7FC4}" srcId="{ED247E42-5491-4610-B5D2-5E77052FD2A7}" destId="{E705EE27-E9DF-4564-8A34-C4618815BF76}" srcOrd="2" destOrd="0" parTransId="{107CCE9F-BC2C-4743-8C31-03FC29362EAD}" sibTransId="{6806DD89-AFE0-48EB-B9DE-CF9CDC6A654F}"/>
    <dgm:cxn modelId="{62ED0647-E6EE-4331-A83F-078D20263F07}" type="presOf" srcId="{9F422994-28F9-470A-91AF-A9AB7B64500D}" destId="{01F2881F-D5A8-4571-94DD-009652745C8D}" srcOrd="0" destOrd="0" presId="urn:microsoft.com/office/officeart/2005/8/layout/hierarchy3"/>
    <dgm:cxn modelId="{CBD2EBC1-2CAA-478B-AC6D-0806BA4D87DC}" type="presOf" srcId="{E705EE27-E9DF-4564-8A34-C4618815BF76}" destId="{133CB87D-16B8-4FCC-A783-F28C4A1E793D}" srcOrd="0" destOrd="0" presId="urn:microsoft.com/office/officeart/2005/8/layout/hierarchy3"/>
    <dgm:cxn modelId="{61F47063-F5C9-46D4-87C6-C797890B5023}" type="presOf" srcId="{107CCE9F-BC2C-4743-8C31-03FC29362EAD}" destId="{A6C3745A-AB20-4A58-A2C5-ABEE85BC2C5D}" srcOrd="0" destOrd="0" presId="urn:microsoft.com/office/officeart/2005/8/layout/hierarchy3"/>
    <dgm:cxn modelId="{DBB68691-DEF7-4E25-83AC-792C68DBD4A2}" type="presOf" srcId="{5BAE51EB-95A8-45B6-9956-E2941ED100DF}" destId="{EEB453AA-9E5D-4DB0-8739-98CB501DFABE}" srcOrd="0" destOrd="0" presId="urn:microsoft.com/office/officeart/2005/8/layout/hierarchy3"/>
    <dgm:cxn modelId="{38092C05-BB62-479F-84E2-347DA9488075}" type="presOf" srcId="{063F249E-2479-4AF0-B903-3045E2F476B8}" destId="{C912A4EA-920A-4332-962A-69C8B0F9B410}" srcOrd="0" destOrd="0" presId="urn:microsoft.com/office/officeart/2005/8/layout/hierarchy3"/>
    <dgm:cxn modelId="{5537C69B-3901-4B47-B0BE-95D469159590}" type="presOf" srcId="{ED247E42-5491-4610-B5D2-5E77052FD2A7}" destId="{F721A665-4E45-47A9-950D-CDF73F91CDE2}" srcOrd="0" destOrd="0" presId="urn:microsoft.com/office/officeart/2005/8/layout/hierarchy3"/>
    <dgm:cxn modelId="{B0E6C1B0-43F1-4C03-9494-DF5B243C9BC1}" srcId="{ED247E42-5491-4610-B5D2-5E77052FD2A7}" destId="{BF32050C-68CD-42BE-B33E-F3E4C20136F5}" srcOrd="1" destOrd="0" parTransId="{F8B3D094-0851-490E-81AA-809C6523A0B6}" sibTransId="{C329735A-3B70-44A8-BAA2-C2BDFF814A3F}"/>
    <dgm:cxn modelId="{2CAF6FA6-2E2F-417B-A0D1-4727E367F6B5}" type="presOf" srcId="{48CFC1CD-9547-4608-9B26-2FB5FC3287F0}" destId="{0C5F5966-49BE-4F9B-B0D1-BF5818708176}" srcOrd="0" destOrd="0" presId="urn:microsoft.com/office/officeart/2005/8/layout/hierarchy3"/>
    <dgm:cxn modelId="{E6B517AE-866C-474B-9FFA-8AB428793572}" srcId="{063F249E-2479-4AF0-B903-3045E2F476B8}" destId="{105D66D7-810A-47DC-8075-4BAA59DED0BB}" srcOrd="0" destOrd="0" parTransId="{9F422994-28F9-470A-91AF-A9AB7B64500D}" sibTransId="{352821CF-5A71-4D6C-B865-A88B32D1C071}"/>
    <dgm:cxn modelId="{B5492DC6-F3BB-4778-8538-CA1FCF7B57ED}" type="presOf" srcId="{063F249E-2479-4AF0-B903-3045E2F476B8}" destId="{94594524-165A-47BB-BCC2-F353F8F1820A}" srcOrd="1" destOrd="0" presId="urn:microsoft.com/office/officeart/2005/8/layout/hierarchy3"/>
    <dgm:cxn modelId="{1E753543-7077-457E-BF8E-6A7E6409D452}" type="presParOf" srcId="{CFD19D85-36E1-4121-BF35-1A262D09CBA6}" destId="{5C0715F4-FB08-4605-A9C3-A910375A45E3}" srcOrd="0" destOrd="0" presId="urn:microsoft.com/office/officeart/2005/8/layout/hierarchy3"/>
    <dgm:cxn modelId="{E9EB525C-4251-477C-9047-8A6B16D44A4C}" type="presParOf" srcId="{5C0715F4-FB08-4605-A9C3-A910375A45E3}" destId="{4322D417-7D11-4A47-BBDB-51425E326015}" srcOrd="0" destOrd="0" presId="urn:microsoft.com/office/officeart/2005/8/layout/hierarchy3"/>
    <dgm:cxn modelId="{9B3C3FBB-8EDE-43AA-9C3A-EE6EDCC665C8}" type="presParOf" srcId="{4322D417-7D11-4A47-BBDB-51425E326015}" destId="{0C5F5966-49BE-4F9B-B0D1-BF5818708176}" srcOrd="0" destOrd="0" presId="urn:microsoft.com/office/officeart/2005/8/layout/hierarchy3"/>
    <dgm:cxn modelId="{B5F5044B-80CE-49FF-A159-9D2BD85CB2BB}" type="presParOf" srcId="{4322D417-7D11-4A47-BBDB-51425E326015}" destId="{5C3875D6-2AA1-4A96-A8FD-C4412B6B2765}" srcOrd="1" destOrd="0" presId="urn:microsoft.com/office/officeart/2005/8/layout/hierarchy3"/>
    <dgm:cxn modelId="{F4B4BDF2-48D1-440C-A55E-4D3F5DFFD649}" type="presParOf" srcId="{5C0715F4-FB08-4605-A9C3-A910375A45E3}" destId="{03B73A80-A3D2-4418-8A6B-F85CC9754C12}" srcOrd="1" destOrd="0" presId="urn:microsoft.com/office/officeart/2005/8/layout/hierarchy3"/>
    <dgm:cxn modelId="{9EC45647-94F4-45B5-8EA7-2D6D25065056}" type="presParOf" srcId="{CFD19D85-36E1-4121-BF35-1A262D09CBA6}" destId="{2860B98E-1DA8-4420-8E47-2485F0F0C3DD}" srcOrd="1" destOrd="0" presId="urn:microsoft.com/office/officeart/2005/8/layout/hierarchy3"/>
    <dgm:cxn modelId="{C8DC5F6A-34E3-4557-8B00-86B307F7BAF6}" type="presParOf" srcId="{2860B98E-1DA8-4420-8E47-2485F0F0C3DD}" destId="{4AA666AB-752C-4EFD-830C-544C54AE851E}" srcOrd="0" destOrd="0" presId="urn:microsoft.com/office/officeart/2005/8/layout/hierarchy3"/>
    <dgm:cxn modelId="{B5EAA0D6-279C-4158-95FD-6DB72F1799F5}" type="presParOf" srcId="{4AA666AB-752C-4EFD-830C-544C54AE851E}" destId="{F721A665-4E45-47A9-950D-CDF73F91CDE2}" srcOrd="0" destOrd="0" presId="urn:microsoft.com/office/officeart/2005/8/layout/hierarchy3"/>
    <dgm:cxn modelId="{27332925-4D53-4355-A52D-8FE3D5D7153D}" type="presParOf" srcId="{4AA666AB-752C-4EFD-830C-544C54AE851E}" destId="{3DDE3C69-EC21-4AC8-82C0-734083BF6157}" srcOrd="1" destOrd="0" presId="urn:microsoft.com/office/officeart/2005/8/layout/hierarchy3"/>
    <dgm:cxn modelId="{43235D63-7E72-47E0-8AB3-8B927C0E8116}" type="presParOf" srcId="{2860B98E-1DA8-4420-8E47-2485F0F0C3DD}" destId="{D61F9CA1-2575-4B58-8C63-0A5156750DFD}" srcOrd="1" destOrd="0" presId="urn:microsoft.com/office/officeart/2005/8/layout/hierarchy3"/>
    <dgm:cxn modelId="{27FDDDDB-F392-4343-ABBE-BCF04090D33C}" type="presParOf" srcId="{D61F9CA1-2575-4B58-8C63-0A5156750DFD}" destId="{EEB453AA-9E5D-4DB0-8739-98CB501DFABE}" srcOrd="0" destOrd="0" presId="urn:microsoft.com/office/officeart/2005/8/layout/hierarchy3"/>
    <dgm:cxn modelId="{2DC5ADE2-22F5-46C6-BD7E-F2B3CD0273CD}" type="presParOf" srcId="{D61F9CA1-2575-4B58-8C63-0A5156750DFD}" destId="{EDA54180-4728-4E36-89C3-F2100E7B240D}" srcOrd="1" destOrd="0" presId="urn:microsoft.com/office/officeart/2005/8/layout/hierarchy3"/>
    <dgm:cxn modelId="{85DCEE31-E140-4795-A10B-DA0D8B988D47}" type="presParOf" srcId="{D61F9CA1-2575-4B58-8C63-0A5156750DFD}" destId="{91B13FCC-5ECD-4D80-9B28-C453C4A9C38E}" srcOrd="2" destOrd="0" presId="urn:microsoft.com/office/officeart/2005/8/layout/hierarchy3"/>
    <dgm:cxn modelId="{5DBDC288-7DAF-445C-8FE4-93A607D6569F}" type="presParOf" srcId="{D61F9CA1-2575-4B58-8C63-0A5156750DFD}" destId="{30499DD9-19B5-47C6-A8B4-6E76C0187BF8}" srcOrd="3" destOrd="0" presId="urn:microsoft.com/office/officeart/2005/8/layout/hierarchy3"/>
    <dgm:cxn modelId="{0A442188-3804-45CE-84CB-999B84A13BEB}" type="presParOf" srcId="{D61F9CA1-2575-4B58-8C63-0A5156750DFD}" destId="{A6C3745A-AB20-4A58-A2C5-ABEE85BC2C5D}" srcOrd="4" destOrd="0" presId="urn:microsoft.com/office/officeart/2005/8/layout/hierarchy3"/>
    <dgm:cxn modelId="{BB771FF5-C8D7-45B3-A69F-2FD26898A965}" type="presParOf" srcId="{D61F9CA1-2575-4B58-8C63-0A5156750DFD}" destId="{133CB87D-16B8-4FCC-A783-F28C4A1E793D}" srcOrd="5" destOrd="0" presId="urn:microsoft.com/office/officeart/2005/8/layout/hierarchy3"/>
    <dgm:cxn modelId="{EEF52F6C-E581-4D46-AEAF-F21E2268D7C1}" type="presParOf" srcId="{CFD19D85-36E1-4121-BF35-1A262D09CBA6}" destId="{972B0179-1E19-431D-BB04-49F86233D63E}" srcOrd="2" destOrd="0" presId="urn:microsoft.com/office/officeart/2005/8/layout/hierarchy3"/>
    <dgm:cxn modelId="{85090E6A-B5C1-43B9-836F-3F5EEC9DB587}" type="presParOf" srcId="{972B0179-1E19-431D-BB04-49F86233D63E}" destId="{A26660A2-3A34-4D1F-A5C9-B584E66993F9}" srcOrd="0" destOrd="0" presId="urn:microsoft.com/office/officeart/2005/8/layout/hierarchy3"/>
    <dgm:cxn modelId="{12169540-6FDD-4629-AFAC-7FE226A72F68}" type="presParOf" srcId="{A26660A2-3A34-4D1F-A5C9-B584E66993F9}" destId="{C912A4EA-920A-4332-962A-69C8B0F9B410}" srcOrd="0" destOrd="0" presId="urn:microsoft.com/office/officeart/2005/8/layout/hierarchy3"/>
    <dgm:cxn modelId="{96D2CCA8-46FE-466C-A642-BD37CEF875DF}" type="presParOf" srcId="{A26660A2-3A34-4D1F-A5C9-B584E66993F9}" destId="{94594524-165A-47BB-BCC2-F353F8F1820A}" srcOrd="1" destOrd="0" presId="urn:microsoft.com/office/officeart/2005/8/layout/hierarchy3"/>
    <dgm:cxn modelId="{3E9C150D-A20E-49EA-98C5-7CE05666D7BA}" type="presParOf" srcId="{972B0179-1E19-431D-BB04-49F86233D63E}" destId="{918D3F52-07AC-49B6-B23C-A8889825C97A}" srcOrd="1" destOrd="0" presId="urn:microsoft.com/office/officeart/2005/8/layout/hierarchy3"/>
    <dgm:cxn modelId="{ECED5B8D-4423-46DB-BD04-F9DDF50A1C7C}" type="presParOf" srcId="{918D3F52-07AC-49B6-B23C-A8889825C97A}" destId="{01F2881F-D5A8-4571-94DD-009652745C8D}" srcOrd="0" destOrd="0" presId="urn:microsoft.com/office/officeart/2005/8/layout/hierarchy3"/>
    <dgm:cxn modelId="{29973CA9-F1D9-4BE1-8A28-2270AE360693}" type="presParOf" srcId="{918D3F52-07AC-49B6-B23C-A8889825C97A}" destId="{1A72F236-D9DA-4EA9-AEB9-DD699F514A04}" srcOrd="1" destOrd="0" presId="urn:microsoft.com/office/officeart/2005/8/layout/hierarchy3"/>
    <dgm:cxn modelId="{BB4ACB33-67D1-42D9-84D7-5AEFCE169CE4}" type="presParOf" srcId="{918D3F52-07AC-49B6-B23C-A8889825C97A}" destId="{08B896F1-429F-4A64-A51C-F508EF4E6219}" srcOrd="2" destOrd="0" presId="urn:microsoft.com/office/officeart/2005/8/layout/hierarchy3"/>
    <dgm:cxn modelId="{756ECBE3-0A80-45E7-AB4D-E8D42B1A8FF6}" type="presParOf" srcId="{918D3F52-07AC-49B6-B23C-A8889825C97A}" destId="{3732BEC2-0B56-44F4-97B1-710F842ECD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73F79-14E7-480E-ACA9-0406DB99BC67}" type="doc">
      <dgm:prSet loTypeId="urn:microsoft.com/office/officeart/2005/8/layout/pyramid4" loCatId="pyramid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444FF2B4-75E5-479D-8B01-1AA25D068F3C}">
      <dgm:prSet phldrT="[Text]"/>
      <dgm:spPr/>
      <dgm:t>
        <a:bodyPr/>
        <a:lstStyle/>
        <a:p>
          <a:pPr rtl="1"/>
          <a:r>
            <a:rPr lang="fa-IR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انگیزه ها</a:t>
          </a:r>
          <a:endParaRPr lang="fa-IR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gm:t>
    </dgm:pt>
    <dgm:pt modelId="{C48A6130-70F2-4367-B060-61DC4B5A63DF}" type="parTrans" cxnId="{EE8F261A-8C68-4798-B2FD-C439DE992B2C}">
      <dgm:prSet/>
      <dgm:spPr/>
      <dgm:t>
        <a:bodyPr/>
        <a:lstStyle/>
        <a:p>
          <a:pPr rtl="1"/>
          <a:endParaRPr lang="fa-IR"/>
        </a:p>
      </dgm:t>
    </dgm:pt>
    <dgm:pt modelId="{836D79A6-06E2-4465-A94A-6C267F54CAE8}" type="sibTrans" cxnId="{EE8F261A-8C68-4798-B2FD-C439DE992B2C}">
      <dgm:prSet/>
      <dgm:spPr/>
      <dgm:t>
        <a:bodyPr/>
        <a:lstStyle/>
        <a:p>
          <a:pPr rtl="1"/>
          <a:endParaRPr lang="fa-IR"/>
        </a:p>
      </dgm:t>
    </dgm:pt>
    <dgm:pt modelId="{73BB4286-88E8-487F-A385-F0E683740912}">
      <dgm:prSet phldrT="[Text]"/>
      <dgm:spPr/>
      <dgm:t>
        <a:bodyPr/>
        <a:lstStyle/>
        <a:p>
          <a:pPr rtl="1"/>
          <a:r>
            <a:rPr lang="fa-IR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فرصت ها</a:t>
          </a:r>
          <a:endParaRPr lang="fa-IR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gm:t>
    </dgm:pt>
    <dgm:pt modelId="{94DCB814-C860-476F-B4A7-C6CDA0A24A94}" type="parTrans" cxnId="{498DA97B-51A7-4F0A-B702-1605A1EB7852}">
      <dgm:prSet/>
      <dgm:spPr/>
      <dgm:t>
        <a:bodyPr/>
        <a:lstStyle/>
        <a:p>
          <a:pPr rtl="1"/>
          <a:endParaRPr lang="fa-IR"/>
        </a:p>
      </dgm:t>
    </dgm:pt>
    <dgm:pt modelId="{48AFAF0C-92A5-44BD-80D4-91D90CE6054C}" type="sibTrans" cxnId="{498DA97B-51A7-4F0A-B702-1605A1EB7852}">
      <dgm:prSet/>
      <dgm:spPr/>
      <dgm:t>
        <a:bodyPr/>
        <a:lstStyle/>
        <a:p>
          <a:pPr rtl="1"/>
          <a:endParaRPr lang="fa-IR"/>
        </a:p>
      </dgm:t>
    </dgm:pt>
    <dgm:pt modelId="{5E9BA732-3C30-41E8-9017-470AC6832B86}">
      <dgm:prSet phldrT="[Text]"/>
      <dgm:spPr/>
      <dgm:t>
        <a:bodyPr/>
        <a:lstStyle/>
        <a:p>
          <a:pPr rtl="1"/>
          <a:r>
            <a:rPr lang="fa-IR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توجیه سازی</a:t>
          </a:r>
          <a:endParaRPr lang="fa-IR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gm:t>
    </dgm:pt>
    <dgm:pt modelId="{7F70677B-CE34-4663-8EAA-A58A64739763}" type="parTrans" cxnId="{20BC598B-B0AF-45F5-8F2D-83B85402C73A}">
      <dgm:prSet/>
      <dgm:spPr/>
      <dgm:t>
        <a:bodyPr/>
        <a:lstStyle/>
        <a:p>
          <a:pPr rtl="1"/>
          <a:endParaRPr lang="fa-IR"/>
        </a:p>
      </dgm:t>
    </dgm:pt>
    <dgm:pt modelId="{B1569D46-FEE0-4D00-9C8F-6D4E55C1C6E1}" type="sibTrans" cxnId="{20BC598B-B0AF-45F5-8F2D-83B85402C73A}">
      <dgm:prSet/>
      <dgm:spPr/>
      <dgm:t>
        <a:bodyPr/>
        <a:lstStyle/>
        <a:p>
          <a:pPr rtl="1"/>
          <a:endParaRPr lang="fa-IR"/>
        </a:p>
      </dgm:t>
    </dgm:pt>
    <dgm:pt modelId="{2590169C-D95B-4C28-B255-D451CE2B7171}">
      <dgm:prSet phldrT="[Text]" custT="1"/>
      <dgm:spPr/>
      <dgm:t>
        <a:bodyPr/>
        <a:lstStyle/>
        <a:p>
          <a:pPr rtl="1"/>
          <a:r>
            <a:rPr lang="fa-IR" sz="3600" b="1" cap="all" spc="0" dirty="0" smtClean="0">
              <a:ln w="9000" cmpd="sng"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rPr>
            <a:t>مثلث تقلب</a:t>
          </a:r>
          <a:endParaRPr lang="fa-IR" sz="3600" b="1" cap="all" spc="0" dirty="0">
            <a:ln w="9000" cmpd="sng">
              <a:prstDash val="solid"/>
            </a:ln>
            <a:solidFill>
              <a:srgbClr val="FFFF00"/>
            </a:solidFill>
            <a:effectLst>
              <a:reflection blurRad="12700" stA="28000" endPos="45000" dist="1000" dir="5400000" sy="-100000" algn="bl" rotWithShape="0"/>
            </a:effectLst>
            <a:cs typeface="B Titr" pitchFamily="2" charset="-78"/>
          </a:endParaRPr>
        </a:p>
      </dgm:t>
    </dgm:pt>
    <dgm:pt modelId="{C7D80313-03CC-4F09-A128-7A7218DE2EDE}" type="parTrans" cxnId="{EE7737F1-FB66-4830-A75C-D49D7D733A72}">
      <dgm:prSet/>
      <dgm:spPr/>
      <dgm:t>
        <a:bodyPr/>
        <a:lstStyle/>
        <a:p>
          <a:pPr rtl="1"/>
          <a:endParaRPr lang="fa-IR"/>
        </a:p>
      </dgm:t>
    </dgm:pt>
    <dgm:pt modelId="{B11B74D6-7F25-47DB-95F8-69372E2D1200}" type="sibTrans" cxnId="{EE7737F1-FB66-4830-A75C-D49D7D733A72}">
      <dgm:prSet/>
      <dgm:spPr/>
      <dgm:t>
        <a:bodyPr/>
        <a:lstStyle/>
        <a:p>
          <a:pPr rtl="1"/>
          <a:endParaRPr lang="fa-IR"/>
        </a:p>
      </dgm:t>
    </dgm:pt>
    <dgm:pt modelId="{3C0C51EE-770B-4AA7-AE8F-AC136AF8B406}" type="pres">
      <dgm:prSet presAssocID="{FC073F79-14E7-480E-ACA9-0406DB99BC6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5FD4A88-C3AB-448B-852B-28CFA69FAD92}" type="pres">
      <dgm:prSet presAssocID="{FC073F79-14E7-480E-ACA9-0406DB99BC6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2CF31A-4F04-4813-998E-E28B8AAAE0CC}" type="pres">
      <dgm:prSet presAssocID="{FC073F79-14E7-480E-ACA9-0406DB99BC6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37B1EF-801C-46D7-B339-F57CAD61AA18}" type="pres">
      <dgm:prSet presAssocID="{FC073F79-14E7-480E-ACA9-0406DB99BC6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B5BE4E-02FA-4BFD-A6CF-65DFC1945BF6}" type="pres">
      <dgm:prSet presAssocID="{FC073F79-14E7-480E-ACA9-0406DB99BC6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98DA97B-51A7-4F0A-B702-1605A1EB7852}" srcId="{FC073F79-14E7-480E-ACA9-0406DB99BC67}" destId="{73BB4286-88E8-487F-A385-F0E683740912}" srcOrd="1" destOrd="0" parTransId="{94DCB814-C860-476F-B4A7-C6CDA0A24A94}" sibTransId="{48AFAF0C-92A5-44BD-80D4-91D90CE6054C}"/>
    <dgm:cxn modelId="{D52D4902-BE58-456A-AA7D-83FB73738F58}" type="presOf" srcId="{2590169C-D95B-4C28-B255-D451CE2B7171}" destId="{4A37B1EF-801C-46D7-B339-F57CAD61AA18}" srcOrd="0" destOrd="0" presId="urn:microsoft.com/office/officeart/2005/8/layout/pyramid4"/>
    <dgm:cxn modelId="{49DEA783-7AD8-4D06-96B6-100D2E883CD1}" type="presOf" srcId="{FC073F79-14E7-480E-ACA9-0406DB99BC67}" destId="{3C0C51EE-770B-4AA7-AE8F-AC136AF8B406}" srcOrd="0" destOrd="0" presId="urn:microsoft.com/office/officeart/2005/8/layout/pyramid4"/>
    <dgm:cxn modelId="{BCD721D0-E814-4846-ADE5-556404C360B8}" type="presOf" srcId="{5E9BA732-3C30-41E8-9017-470AC6832B86}" destId="{BEB5BE4E-02FA-4BFD-A6CF-65DFC1945BF6}" srcOrd="0" destOrd="0" presId="urn:microsoft.com/office/officeart/2005/8/layout/pyramid4"/>
    <dgm:cxn modelId="{EE7737F1-FB66-4830-A75C-D49D7D733A72}" srcId="{FC073F79-14E7-480E-ACA9-0406DB99BC67}" destId="{2590169C-D95B-4C28-B255-D451CE2B7171}" srcOrd="2" destOrd="0" parTransId="{C7D80313-03CC-4F09-A128-7A7218DE2EDE}" sibTransId="{B11B74D6-7F25-47DB-95F8-69372E2D1200}"/>
    <dgm:cxn modelId="{20BC598B-B0AF-45F5-8F2D-83B85402C73A}" srcId="{FC073F79-14E7-480E-ACA9-0406DB99BC67}" destId="{5E9BA732-3C30-41E8-9017-470AC6832B86}" srcOrd="3" destOrd="0" parTransId="{7F70677B-CE34-4663-8EAA-A58A64739763}" sibTransId="{B1569D46-FEE0-4D00-9C8F-6D4E55C1C6E1}"/>
    <dgm:cxn modelId="{EE8F261A-8C68-4798-B2FD-C439DE992B2C}" srcId="{FC073F79-14E7-480E-ACA9-0406DB99BC67}" destId="{444FF2B4-75E5-479D-8B01-1AA25D068F3C}" srcOrd="0" destOrd="0" parTransId="{C48A6130-70F2-4367-B060-61DC4B5A63DF}" sibTransId="{836D79A6-06E2-4465-A94A-6C267F54CAE8}"/>
    <dgm:cxn modelId="{A16477B0-FBF5-4C69-9F63-CE6EA5DFFFBE}" type="presOf" srcId="{73BB4286-88E8-487F-A385-F0E683740912}" destId="{812CF31A-4F04-4813-998E-E28B8AAAE0CC}" srcOrd="0" destOrd="0" presId="urn:microsoft.com/office/officeart/2005/8/layout/pyramid4"/>
    <dgm:cxn modelId="{C4ED26E6-FF00-4CC2-B751-C98D50D03820}" type="presOf" srcId="{444FF2B4-75E5-479D-8B01-1AA25D068F3C}" destId="{55FD4A88-C3AB-448B-852B-28CFA69FAD92}" srcOrd="0" destOrd="0" presId="urn:microsoft.com/office/officeart/2005/8/layout/pyramid4"/>
    <dgm:cxn modelId="{F09E1C8B-FC6D-45A8-B42E-61DE000A850E}" type="presParOf" srcId="{3C0C51EE-770B-4AA7-AE8F-AC136AF8B406}" destId="{55FD4A88-C3AB-448B-852B-28CFA69FAD92}" srcOrd="0" destOrd="0" presId="urn:microsoft.com/office/officeart/2005/8/layout/pyramid4"/>
    <dgm:cxn modelId="{9FE4871F-46E7-4770-8315-E7C806D44C8D}" type="presParOf" srcId="{3C0C51EE-770B-4AA7-AE8F-AC136AF8B406}" destId="{812CF31A-4F04-4813-998E-E28B8AAAE0CC}" srcOrd="1" destOrd="0" presId="urn:microsoft.com/office/officeart/2005/8/layout/pyramid4"/>
    <dgm:cxn modelId="{BB28358C-CD5D-4950-8C93-0888DD4D7AA3}" type="presParOf" srcId="{3C0C51EE-770B-4AA7-AE8F-AC136AF8B406}" destId="{4A37B1EF-801C-46D7-B339-F57CAD61AA18}" srcOrd="2" destOrd="0" presId="urn:microsoft.com/office/officeart/2005/8/layout/pyramid4"/>
    <dgm:cxn modelId="{7309D972-8D12-4E61-85BE-99256E568CC6}" type="presParOf" srcId="{3C0C51EE-770B-4AA7-AE8F-AC136AF8B406}" destId="{BEB5BE4E-02FA-4BFD-A6CF-65DFC1945BF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FB73F-12B7-47C6-B085-6E19B81921F3}">
      <dsp:nvSpPr>
        <dsp:cNvPr id="0" name=""/>
        <dsp:cNvSpPr/>
      </dsp:nvSpPr>
      <dsp:spPr>
        <a:xfrm>
          <a:off x="4883230" y="1951"/>
          <a:ext cx="3607519" cy="269293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justLow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مانند حمله هکرها به وب سایت شرکت</a:t>
          </a:r>
          <a:endParaRPr lang="fa-IR" sz="3200" kern="1200" dirty="0">
            <a:cs typeface="B Zar" pitchFamily="2" charset="-78"/>
          </a:endParaRPr>
        </a:p>
      </dsp:txBody>
      <dsp:txXfrm>
        <a:off x="4946329" y="65050"/>
        <a:ext cx="3481321" cy="2629838"/>
      </dsp:txXfrm>
    </dsp:sp>
    <dsp:sp modelId="{4704247A-BBC8-4093-BE39-44AD2B0E6E69}">
      <dsp:nvSpPr>
        <dsp:cNvPr id="0" name=""/>
        <dsp:cNvSpPr/>
      </dsp:nvSpPr>
      <dsp:spPr>
        <a:xfrm>
          <a:off x="4883230" y="2143142"/>
          <a:ext cx="3607519" cy="1157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cs typeface="B Davat" pitchFamily="2" charset="-78"/>
            </a:rPr>
            <a:t>تقلب  توسط افراد برون سازمانی</a:t>
          </a:r>
          <a:endParaRPr lang="fa-IR" sz="3000" b="1" kern="1200" dirty="0">
            <a:cs typeface="B Davat" pitchFamily="2" charset="-78"/>
          </a:endParaRPr>
        </a:p>
      </dsp:txBody>
      <dsp:txXfrm>
        <a:off x="5950243" y="2143142"/>
        <a:ext cx="2540506" cy="1157963"/>
      </dsp:txXfrm>
    </dsp:sp>
    <dsp:sp modelId="{C185F547-C9A6-4F6C-9750-64049DA07B80}">
      <dsp:nvSpPr>
        <dsp:cNvPr id="0" name=""/>
        <dsp:cNvSpPr/>
      </dsp:nvSpPr>
      <dsp:spPr>
        <a:xfrm>
          <a:off x="4585560" y="2571773"/>
          <a:ext cx="1262631" cy="1262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1A3E4-4290-4414-971D-182F2406EA2A}">
      <dsp:nvSpPr>
        <dsp:cNvPr id="0" name=""/>
        <dsp:cNvSpPr/>
      </dsp:nvSpPr>
      <dsp:spPr>
        <a:xfrm>
          <a:off x="665231" y="1951"/>
          <a:ext cx="3607519" cy="269293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justLow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سوءاستفاده از دارايي‌ها يا اختلاس سرمایه</a:t>
          </a:r>
          <a:endParaRPr lang="fa-IR" sz="3000" kern="1200" dirty="0">
            <a:cs typeface="B Zar" pitchFamily="2" charset="-78"/>
          </a:endParaRPr>
        </a:p>
        <a:p>
          <a:pPr marL="285750" lvl="1" indent="-285750" algn="justLow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گزارشگري مالي فريبكارانه</a:t>
          </a:r>
          <a:endParaRPr lang="en-US" sz="3000" kern="1200" dirty="0" smtClean="0">
            <a:cs typeface="B Zar" pitchFamily="2" charset="-78"/>
          </a:endParaRPr>
        </a:p>
      </dsp:txBody>
      <dsp:txXfrm>
        <a:off x="728330" y="65050"/>
        <a:ext cx="3481321" cy="2629838"/>
      </dsp:txXfrm>
    </dsp:sp>
    <dsp:sp modelId="{0FFE5A52-961A-4C5F-9335-C182D70B7658}">
      <dsp:nvSpPr>
        <dsp:cNvPr id="0" name=""/>
        <dsp:cNvSpPr/>
      </dsp:nvSpPr>
      <dsp:spPr>
        <a:xfrm>
          <a:off x="665231" y="2143142"/>
          <a:ext cx="3607519" cy="1157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cs typeface="B Davat" pitchFamily="2" charset="-78"/>
            </a:rPr>
            <a:t>تقلب توسط افراد درون سازمانی</a:t>
          </a:r>
        </a:p>
      </dsp:txBody>
      <dsp:txXfrm>
        <a:off x="1732244" y="2143142"/>
        <a:ext cx="2540506" cy="1157963"/>
      </dsp:txXfrm>
    </dsp:sp>
    <dsp:sp modelId="{89C49FFE-6553-471A-A763-B89C28B9AC80}">
      <dsp:nvSpPr>
        <dsp:cNvPr id="0" name=""/>
        <dsp:cNvSpPr/>
      </dsp:nvSpPr>
      <dsp:spPr>
        <a:xfrm>
          <a:off x="367561" y="2571773"/>
          <a:ext cx="1262631" cy="1262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277B9-1144-44B7-B4C2-5B02BC1AD64F}">
      <dsp:nvSpPr>
        <dsp:cNvPr id="0" name=""/>
        <dsp:cNvSpPr/>
      </dsp:nvSpPr>
      <dsp:spPr>
        <a:xfrm>
          <a:off x="2965947" y="2896529"/>
          <a:ext cx="2193988" cy="2193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Lotus" pitchFamily="2" charset="-78"/>
            </a:rPr>
            <a:t>نقاط آسیب پذیر سیستم های اطلاعاتی رایانه ای</a:t>
          </a:r>
          <a:endParaRPr lang="fa-IR" sz="2400" b="1" kern="1200" cap="none" spc="0" dirty="0">
            <a:ln>
              <a:prstDash val="solid"/>
            </a:ln>
            <a:solidFill>
              <a:sysClr val="windowText" lastClr="000000"/>
            </a:soli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cs typeface="B Lotus" pitchFamily="2" charset="-78"/>
          </a:endParaRPr>
        </a:p>
      </dsp:txBody>
      <dsp:txXfrm>
        <a:off x="3287249" y="3217831"/>
        <a:ext cx="1551384" cy="1551384"/>
      </dsp:txXfrm>
    </dsp:sp>
    <dsp:sp modelId="{5DCC32B9-734A-4965-BB04-E171F9B3CF37}">
      <dsp:nvSpPr>
        <dsp:cNvPr id="0" name=""/>
        <dsp:cNvSpPr/>
      </dsp:nvSpPr>
      <dsp:spPr>
        <a:xfrm rot="11700000">
          <a:off x="1010843" y="3119950"/>
          <a:ext cx="1917359" cy="625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6CB88-B227-4568-B3A3-6AF9255E6F79}">
      <dsp:nvSpPr>
        <dsp:cNvPr id="0" name=""/>
        <dsp:cNvSpPr/>
      </dsp:nvSpPr>
      <dsp:spPr>
        <a:xfrm>
          <a:off x="1364" y="2350753"/>
          <a:ext cx="2084288" cy="1667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Lotus" pitchFamily="2" charset="-78"/>
            </a:rPr>
            <a:t>ارتباطات</a:t>
          </a:r>
          <a:endParaRPr lang="fa-IR" sz="3000" kern="1200" dirty="0">
            <a:cs typeface="B Lotus" pitchFamily="2" charset="-78"/>
          </a:endParaRPr>
        </a:p>
      </dsp:txBody>
      <dsp:txXfrm>
        <a:off x="50201" y="2399590"/>
        <a:ext cx="1986614" cy="1569757"/>
      </dsp:txXfrm>
    </dsp:sp>
    <dsp:sp modelId="{C56030D7-6CE2-427C-B657-CA63158B0BE7}">
      <dsp:nvSpPr>
        <dsp:cNvPr id="0" name=""/>
        <dsp:cNvSpPr/>
      </dsp:nvSpPr>
      <dsp:spPr>
        <a:xfrm rot="14700000">
          <a:off x="2188335" y="1716669"/>
          <a:ext cx="1917359" cy="625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ACE79-78E8-4B94-86FC-7A35B86AD4DF}">
      <dsp:nvSpPr>
        <dsp:cNvPr id="0" name=""/>
        <dsp:cNvSpPr/>
      </dsp:nvSpPr>
      <dsp:spPr>
        <a:xfrm>
          <a:off x="1699715" y="326738"/>
          <a:ext cx="2084288" cy="1667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smtClean="0">
              <a:cs typeface="B Lotus" pitchFamily="2" charset="-78"/>
            </a:rPr>
            <a:t>داده ها و اطلاعات</a:t>
          </a:r>
          <a:endParaRPr lang="fa-IR" sz="3000" kern="1200" dirty="0">
            <a:cs typeface="B Lotus" pitchFamily="2" charset="-78"/>
          </a:endParaRPr>
        </a:p>
      </dsp:txBody>
      <dsp:txXfrm>
        <a:off x="1748552" y="375575"/>
        <a:ext cx="1986614" cy="1569757"/>
      </dsp:txXfrm>
    </dsp:sp>
    <dsp:sp modelId="{8255CC7B-4AA1-40C5-ACE1-639E3079A83C}">
      <dsp:nvSpPr>
        <dsp:cNvPr id="0" name=""/>
        <dsp:cNvSpPr/>
      </dsp:nvSpPr>
      <dsp:spPr>
        <a:xfrm rot="17700000">
          <a:off x="4020188" y="1716669"/>
          <a:ext cx="1917359" cy="625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C300B-2E7F-48CB-93CA-7D627630FC7C}">
      <dsp:nvSpPr>
        <dsp:cNvPr id="0" name=""/>
        <dsp:cNvSpPr/>
      </dsp:nvSpPr>
      <dsp:spPr>
        <a:xfrm>
          <a:off x="4341878" y="326738"/>
          <a:ext cx="2084288" cy="1667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Lotus" pitchFamily="2" charset="-78"/>
            </a:rPr>
            <a:t>سرقت و خرابی نرم افزار</a:t>
          </a:r>
          <a:endParaRPr lang="fa-IR" sz="3000" kern="1200" dirty="0">
            <a:cs typeface="B Lotus" pitchFamily="2" charset="-78"/>
          </a:endParaRPr>
        </a:p>
      </dsp:txBody>
      <dsp:txXfrm>
        <a:off x="4390715" y="375575"/>
        <a:ext cx="1986614" cy="1569757"/>
      </dsp:txXfrm>
    </dsp:sp>
    <dsp:sp modelId="{0011BCAD-E422-4609-9EF7-0980216D72FA}">
      <dsp:nvSpPr>
        <dsp:cNvPr id="0" name=""/>
        <dsp:cNvSpPr/>
      </dsp:nvSpPr>
      <dsp:spPr>
        <a:xfrm rot="20700000">
          <a:off x="5197680" y="3119950"/>
          <a:ext cx="1917359" cy="6252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10A6E-3138-437C-87DC-DA051C8CCA6A}">
      <dsp:nvSpPr>
        <dsp:cNvPr id="0" name=""/>
        <dsp:cNvSpPr/>
      </dsp:nvSpPr>
      <dsp:spPr>
        <a:xfrm>
          <a:off x="6040229" y="2350753"/>
          <a:ext cx="2084288" cy="1667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smtClean="0">
              <a:cs typeface="B Lotus" pitchFamily="2" charset="-78"/>
            </a:rPr>
            <a:t>تخریب و سرقت سخت افزار</a:t>
          </a:r>
          <a:endParaRPr lang="fa-IR" sz="3000" kern="1200" dirty="0">
            <a:cs typeface="B Lotus" pitchFamily="2" charset="-78"/>
          </a:endParaRPr>
        </a:p>
      </dsp:txBody>
      <dsp:txXfrm>
        <a:off x="6089066" y="2399590"/>
        <a:ext cx="1986614" cy="1569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5966-49BE-4F9B-B0D1-BF5818708176}">
      <dsp:nvSpPr>
        <dsp:cNvPr id="0" name=""/>
        <dsp:cNvSpPr/>
      </dsp:nvSpPr>
      <dsp:spPr>
        <a:xfrm>
          <a:off x="5771043" y="4133"/>
          <a:ext cx="2277469" cy="113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نفوذکنندگان غیرمجاز</a:t>
          </a:r>
          <a:endParaRPr lang="fa-IR" sz="2500" kern="1200" dirty="0">
            <a:cs typeface="B Koodak" pitchFamily="2" charset="-78"/>
          </a:endParaRPr>
        </a:p>
      </dsp:txBody>
      <dsp:txXfrm>
        <a:off x="5804395" y="37485"/>
        <a:ext cx="2210765" cy="1072030"/>
      </dsp:txXfrm>
    </dsp:sp>
    <dsp:sp modelId="{F721A665-4E45-47A9-950D-CDF73F91CDE2}">
      <dsp:nvSpPr>
        <dsp:cNvPr id="0" name=""/>
        <dsp:cNvSpPr/>
      </dsp:nvSpPr>
      <dsp:spPr>
        <a:xfrm>
          <a:off x="2924206" y="4133"/>
          <a:ext cx="2277469" cy="113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مجرمین رایانه ای</a:t>
          </a:r>
          <a:endParaRPr lang="fa-IR" sz="2500" kern="1200" dirty="0">
            <a:cs typeface="B Koodak" pitchFamily="2" charset="-78"/>
          </a:endParaRPr>
        </a:p>
      </dsp:txBody>
      <dsp:txXfrm>
        <a:off x="2957558" y="37485"/>
        <a:ext cx="2210765" cy="1072030"/>
      </dsp:txXfrm>
    </dsp:sp>
    <dsp:sp modelId="{EEB453AA-9E5D-4DB0-8739-98CB501DFABE}">
      <dsp:nvSpPr>
        <dsp:cNvPr id="0" name=""/>
        <dsp:cNvSpPr/>
      </dsp:nvSpPr>
      <dsp:spPr>
        <a:xfrm>
          <a:off x="4746182" y="1142867"/>
          <a:ext cx="227746" cy="854050"/>
        </a:xfrm>
        <a:custGeom>
          <a:avLst/>
          <a:gdLst/>
          <a:ahLst/>
          <a:cxnLst/>
          <a:rect l="0" t="0" r="0" b="0"/>
          <a:pathLst>
            <a:path>
              <a:moveTo>
                <a:pt x="227746" y="0"/>
              </a:moveTo>
              <a:lnTo>
                <a:pt x="227746" y="854050"/>
              </a:lnTo>
              <a:lnTo>
                <a:pt x="0" y="854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4180-4728-4E36-89C3-F2100E7B240D}">
      <dsp:nvSpPr>
        <dsp:cNvPr id="0" name=""/>
        <dsp:cNvSpPr/>
      </dsp:nvSpPr>
      <dsp:spPr>
        <a:xfrm>
          <a:off x="2924206" y="1427551"/>
          <a:ext cx="1821975" cy="113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مجرمین محاسبه گر</a:t>
          </a:r>
          <a:endParaRPr lang="fa-IR" sz="2500" kern="1200" dirty="0">
            <a:cs typeface="B Koodak" pitchFamily="2" charset="-78"/>
          </a:endParaRPr>
        </a:p>
      </dsp:txBody>
      <dsp:txXfrm>
        <a:off x="2957558" y="1460903"/>
        <a:ext cx="1755271" cy="1072030"/>
      </dsp:txXfrm>
    </dsp:sp>
    <dsp:sp modelId="{91B13FCC-5ECD-4D80-9B28-C453C4A9C38E}">
      <dsp:nvSpPr>
        <dsp:cNvPr id="0" name=""/>
        <dsp:cNvSpPr/>
      </dsp:nvSpPr>
      <dsp:spPr>
        <a:xfrm>
          <a:off x="4746182" y="1142867"/>
          <a:ext cx="227746" cy="2277469"/>
        </a:xfrm>
        <a:custGeom>
          <a:avLst/>
          <a:gdLst/>
          <a:ahLst/>
          <a:cxnLst/>
          <a:rect l="0" t="0" r="0" b="0"/>
          <a:pathLst>
            <a:path>
              <a:moveTo>
                <a:pt x="227746" y="0"/>
              </a:moveTo>
              <a:lnTo>
                <a:pt x="227746" y="2277469"/>
              </a:lnTo>
              <a:lnTo>
                <a:pt x="0" y="2277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99DD9-19B5-47C6-A8B4-6E76C0187BF8}">
      <dsp:nvSpPr>
        <dsp:cNvPr id="0" name=""/>
        <dsp:cNvSpPr/>
      </dsp:nvSpPr>
      <dsp:spPr>
        <a:xfrm>
          <a:off x="2924206" y="2850969"/>
          <a:ext cx="1821975" cy="113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مجرمین ناچار</a:t>
          </a:r>
          <a:endParaRPr lang="fa-IR" sz="2500" kern="1200" dirty="0">
            <a:cs typeface="B Koodak" pitchFamily="2" charset="-78"/>
          </a:endParaRPr>
        </a:p>
      </dsp:txBody>
      <dsp:txXfrm>
        <a:off x="2957558" y="2884321"/>
        <a:ext cx="1755271" cy="1072030"/>
      </dsp:txXfrm>
    </dsp:sp>
    <dsp:sp modelId="{A6C3745A-AB20-4A58-A2C5-ABEE85BC2C5D}">
      <dsp:nvSpPr>
        <dsp:cNvPr id="0" name=""/>
        <dsp:cNvSpPr/>
      </dsp:nvSpPr>
      <dsp:spPr>
        <a:xfrm>
          <a:off x="4746182" y="1142867"/>
          <a:ext cx="227746" cy="3700887"/>
        </a:xfrm>
        <a:custGeom>
          <a:avLst/>
          <a:gdLst/>
          <a:ahLst/>
          <a:cxnLst/>
          <a:rect l="0" t="0" r="0" b="0"/>
          <a:pathLst>
            <a:path>
              <a:moveTo>
                <a:pt x="227746" y="0"/>
              </a:moveTo>
              <a:lnTo>
                <a:pt x="227746" y="3700887"/>
              </a:lnTo>
              <a:lnTo>
                <a:pt x="0" y="37008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CB87D-16B8-4FCC-A783-F28C4A1E793D}">
      <dsp:nvSpPr>
        <dsp:cNvPr id="0" name=""/>
        <dsp:cNvSpPr/>
      </dsp:nvSpPr>
      <dsp:spPr>
        <a:xfrm>
          <a:off x="2924206" y="4274388"/>
          <a:ext cx="1821975" cy="113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دلالان قدرت</a:t>
          </a:r>
          <a:endParaRPr lang="fa-IR" sz="2500" kern="1200" dirty="0">
            <a:cs typeface="B Koodak" pitchFamily="2" charset="-78"/>
          </a:endParaRPr>
        </a:p>
      </dsp:txBody>
      <dsp:txXfrm>
        <a:off x="2957558" y="4307740"/>
        <a:ext cx="1755271" cy="1072030"/>
      </dsp:txXfrm>
    </dsp:sp>
    <dsp:sp modelId="{C912A4EA-920A-4332-962A-69C8B0F9B410}">
      <dsp:nvSpPr>
        <dsp:cNvPr id="0" name=""/>
        <dsp:cNvSpPr/>
      </dsp:nvSpPr>
      <dsp:spPr>
        <a:xfrm>
          <a:off x="77370" y="4133"/>
          <a:ext cx="2277469" cy="113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خرابکاران</a:t>
          </a:r>
          <a:endParaRPr lang="fa-IR" sz="2500" kern="1200" dirty="0">
            <a:cs typeface="B Koodak" pitchFamily="2" charset="-78"/>
          </a:endParaRPr>
        </a:p>
      </dsp:txBody>
      <dsp:txXfrm>
        <a:off x="110722" y="37485"/>
        <a:ext cx="2210765" cy="1072030"/>
      </dsp:txXfrm>
    </dsp:sp>
    <dsp:sp modelId="{01F2881F-D5A8-4571-94DD-009652745C8D}">
      <dsp:nvSpPr>
        <dsp:cNvPr id="0" name=""/>
        <dsp:cNvSpPr/>
      </dsp:nvSpPr>
      <dsp:spPr>
        <a:xfrm>
          <a:off x="1899345" y="1142867"/>
          <a:ext cx="227746" cy="854050"/>
        </a:xfrm>
        <a:custGeom>
          <a:avLst/>
          <a:gdLst/>
          <a:ahLst/>
          <a:cxnLst/>
          <a:rect l="0" t="0" r="0" b="0"/>
          <a:pathLst>
            <a:path>
              <a:moveTo>
                <a:pt x="227746" y="0"/>
              </a:moveTo>
              <a:lnTo>
                <a:pt x="227746" y="854050"/>
              </a:lnTo>
              <a:lnTo>
                <a:pt x="0" y="854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2F236-D9DA-4EA9-AEB9-DD699F514A04}">
      <dsp:nvSpPr>
        <dsp:cNvPr id="0" name=""/>
        <dsp:cNvSpPr/>
      </dsp:nvSpPr>
      <dsp:spPr>
        <a:xfrm>
          <a:off x="77370" y="1427551"/>
          <a:ext cx="1821975" cy="113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کاربران</a:t>
          </a:r>
          <a:endParaRPr lang="fa-IR" sz="2500" kern="1200" dirty="0">
            <a:cs typeface="B Koodak" pitchFamily="2" charset="-78"/>
          </a:endParaRPr>
        </a:p>
      </dsp:txBody>
      <dsp:txXfrm>
        <a:off x="110722" y="1460903"/>
        <a:ext cx="1755271" cy="1072030"/>
      </dsp:txXfrm>
    </dsp:sp>
    <dsp:sp modelId="{08B896F1-429F-4A64-A51C-F508EF4E6219}">
      <dsp:nvSpPr>
        <dsp:cNvPr id="0" name=""/>
        <dsp:cNvSpPr/>
      </dsp:nvSpPr>
      <dsp:spPr>
        <a:xfrm>
          <a:off x="1899345" y="1142867"/>
          <a:ext cx="227746" cy="2277469"/>
        </a:xfrm>
        <a:custGeom>
          <a:avLst/>
          <a:gdLst/>
          <a:ahLst/>
          <a:cxnLst/>
          <a:rect l="0" t="0" r="0" b="0"/>
          <a:pathLst>
            <a:path>
              <a:moveTo>
                <a:pt x="227746" y="0"/>
              </a:moveTo>
              <a:lnTo>
                <a:pt x="227746" y="2277469"/>
              </a:lnTo>
              <a:lnTo>
                <a:pt x="0" y="2277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2BEC2-0B56-44F4-97B1-710F842ECDA9}">
      <dsp:nvSpPr>
        <dsp:cNvPr id="0" name=""/>
        <dsp:cNvSpPr/>
      </dsp:nvSpPr>
      <dsp:spPr>
        <a:xfrm>
          <a:off x="77370" y="2850969"/>
          <a:ext cx="1821975" cy="113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Koodak" pitchFamily="2" charset="-78"/>
            </a:rPr>
            <a:t>بیگانگان</a:t>
          </a:r>
          <a:endParaRPr lang="fa-IR" sz="2500" kern="1200" dirty="0">
            <a:cs typeface="B Koodak" pitchFamily="2" charset="-78"/>
          </a:endParaRPr>
        </a:p>
      </dsp:txBody>
      <dsp:txXfrm>
        <a:off x="110722" y="2884321"/>
        <a:ext cx="1755271" cy="1072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D4A88-C3AB-448B-852B-28CFA69FAD92}">
      <dsp:nvSpPr>
        <dsp:cNvPr id="0" name=""/>
        <dsp:cNvSpPr/>
      </dsp:nvSpPr>
      <dsp:spPr>
        <a:xfrm>
          <a:off x="2708627" y="0"/>
          <a:ext cx="2708628" cy="270862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انگیزه ها</a:t>
          </a:r>
          <a:endParaRPr lang="fa-IR" sz="27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sp:txBody>
      <dsp:txXfrm>
        <a:off x="3385784" y="1354314"/>
        <a:ext cx="1354314" cy="1354314"/>
      </dsp:txXfrm>
    </dsp:sp>
    <dsp:sp modelId="{812CF31A-4F04-4813-998E-E28B8AAAE0CC}">
      <dsp:nvSpPr>
        <dsp:cNvPr id="0" name=""/>
        <dsp:cNvSpPr/>
      </dsp:nvSpPr>
      <dsp:spPr>
        <a:xfrm>
          <a:off x="1354313" y="2708628"/>
          <a:ext cx="2708628" cy="270862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فرصت ها</a:t>
          </a:r>
          <a:endParaRPr lang="fa-IR" sz="27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sp:txBody>
      <dsp:txXfrm>
        <a:off x="2031470" y="4062942"/>
        <a:ext cx="1354314" cy="1354314"/>
      </dsp:txXfrm>
    </dsp:sp>
    <dsp:sp modelId="{4A37B1EF-801C-46D7-B339-F57CAD61AA18}">
      <dsp:nvSpPr>
        <dsp:cNvPr id="0" name=""/>
        <dsp:cNvSpPr/>
      </dsp:nvSpPr>
      <dsp:spPr>
        <a:xfrm rot="10800000">
          <a:off x="2708627" y="2708628"/>
          <a:ext cx="2708628" cy="270862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rPr>
            <a:t>مثلث تقلب</a:t>
          </a:r>
          <a:endParaRPr lang="fa-IR" sz="3600" b="1" kern="1200" cap="all" spc="0" dirty="0">
            <a:ln w="9000" cmpd="sng">
              <a:prstDash val="solid"/>
            </a:ln>
            <a:solidFill>
              <a:srgbClr val="FFFF00"/>
            </a:solidFill>
            <a:effectLst>
              <a:reflection blurRad="12700" stA="28000" endPos="45000" dist="1000" dir="5400000" sy="-100000" algn="bl" rotWithShape="0"/>
            </a:effectLst>
            <a:cs typeface="B Titr" pitchFamily="2" charset="-78"/>
          </a:endParaRPr>
        </a:p>
      </dsp:txBody>
      <dsp:txXfrm rot="10800000">
        <a:off x="3385784" y="2708628"/>
        <a:ext cx="1354314" cy="1354314"/>
      </dsp:txXfrm>
    </dsp:sp>
    <dsp:sp modelId="{BEB5BE4E-02FA-4BFD-A6CF-65DFC1945BF6}">
      <dsp:nvSpPr>
        <dsp:cNvPr id="0" name=""/>
        <dsp:cNvSpPr/>
      </dsp:nvSpPr>
      <dsp:spPr>
        <a:xfrm>
          <a:off x="4062941" y="2708628"/>
          <a:ext cx="2708628" cy="270862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rPr>
            <a:t>توجیه سازی</a:t>
          </a:r>
          <a:endParaRPr lang="fa-IR" sz="27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cs typeface="B Titr" pitchFamily="2" charset="-78"/>
          </a:endParaRPr>
        </a:p>
      </dsp:txBody>
      <dsp:txXfrm>
        <a:off x="4740098" y="4062942"/>
        <a:ext cx="1354314" cy="135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215112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625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53730" y="5037957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14290"/>
            <a:ext cx="110461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C00000"/>
                </a:solidFill>
                <a:latin typeface="Firoozeh_Nabi" pitchFamily="2" charset="0"/>
                <a:cs typeface="B Koodak" pitchFamily="2" charset="-78"/>
              </a:rPr>
              <a:t>چه کسانی مرتکب جرایم رایانه ای می شوند؟</a:t>
            </a:r>
            <a:endParaRPr lang="fa-IR" sz="4400" dirty="0">
              <a:solidFill>
                <a:srgbClr val="C00000"/>
              </a:solidFill>
              <a:latin typeface="Firoozeh_Nabi" pitchFamily="2" charset="0"/>
              <a:cs typeface="B Koodak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10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08000" y="1785926"/>
            <a:ext cx="79296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736562" y="1226454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7354" y="2928934"/>
            <a:ext cx="471490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372" y="285729"/>
            <a:ext cx="1150151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دلایل شکل گیری تقلب بر اساس نظر </a:t>
            </a:r>
            <a:r>
              <a:rPr lang="fa-IR" sz="3600" b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انجمن بازرسان </a:t>
            </a:r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رسمی تقلب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951008" y="108357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372" y="285729"/>
            <a:ext cx="1150151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دلایل شکل گیری تقلب بر اساس الگوی پیشنهادی</a:t>
            </a:r>
          </a:p>
          <a:p>
            <a:pPr algn="ctr" rtl="1"/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 بنیاد پیت، مارویک و میشل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22" y="1928802"/>
            <a:ext cx="7858180" cy="378620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6144" y="-97705"/>
            <a:ext cx="2143164" cy="1419723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372" y="285729"/>
            <a:ext cx="1150151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دلایل شکل گیری تقلب بر اساس معادله خیانت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2988" y="1976438"/>
            <a:ext cx="7562850" cy="2905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6144" y="-97705"/>
            <a:ext cx="2143164" cy="1419723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542823" y="2214554"/>
            <a:ext cx="2376084" cy="3168000"/>
            <a:chOff x="9281698" y="1930988"/>
            <a:chExt cx="2376084" cy="2571790"/>
          </a:xfrm>
        </p:grpSpPr>
        <p:sp>
          <p:nvSpPr>
            <p:cNvPr id="30" name="Rounded Rectangle 29"/>
            <p:cNvSpPr/>
            <p:nvPr/>
          </p:nvSpPr>
          <p:spPr>
            <a:xfrm>
              <a:off x="9281698" y="1930988"/>
              <a:ext cx="2376084" cy="25717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9340882" y="1990172"/>
              <a:ext cx="2257716" cy="1902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استفاده از رویه های مناسب برای استخدام و اخراج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آموزش و مسئولیت کارمندان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کنترل و ردیابی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الزامی کردن امضای قراردادها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sp>
        <p:nvSpPr>
          <p:cNvPr id="6" name="Circular Arrow 5"/>
          <p:cNvSpPr/>
          <p:nvPr/>
        </p:nvSpPr>
        <p:spPr>
          <a:xfrm>
            <a:off x="7737485" y="3214687"/>
            <a:ext cx="2700000" cy="3060000"/>
          </a:xfrm>
          <a:prstGeom prst="circularArrow">
            <a:avLst>
              <a:gd name="adj1" fmla="val 3406"/>
              <a:gd name="adj2" fmla="val 421707"/>
              <a:gd name="adj3" fmla="val 8602782"/>
              <a:gd name="adj4" fmla="val 1775511"/>
              <a:gd name="adj5" fmla="val 397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9054435" y="4911103"/>
            <a:ext cx="2112075" cy="839902"/>
            <a:chOff x="9017688" y="3776818"/>
            <a:chExt cx="2112075" cy="83990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8" name="Rounded Rectangle 27"/>
            <p:cNvSpPr/>
            <p:nvPr/>
          </p:nvSpPr>
          <p:spPr>
            <a:xfrm>
              <a:off x="9017688" y="3776818"/>
              <a:ext cx="2112075" cy="83990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7"/>
            <p:cNvSpPr/>
            <p:nvPr/>
          </p:nvSpPr>
          <p:spPr>
            <a:xfrm>
              <a:off x="9042288" y="3801418"/>
              <a:ext cx="2062875" cy="7907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Zar" pitchFamily="2" charset="-78"/>
                </a:rPr>
                <a:t>کاهش احتمال وقوع تقلب</a:t>
              </a:r>
              <a:endParaRPr lang="fa-IR" sz="2000" b="1" kern="1200" dirty="0">
                <a:cs typeface="B Zar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39857" y="2217777"/>
            <a:ext cx="2376084" cy="3168000"/>
            <a:chOff x="6278732" y="1926636"/>
            <a:chExt cx="2376084" cy="2571751"/>
          </a:xfrm>
        </p:grpSpPr>
        <p:sp>
          <p:nvSpPr>
            <p:cNvPr id="26" name="Rounded Rectangle 25"/>
            <p:cNvSpPr/>
            <p:nvPr/>
          </p:nvSpPr>
          <p:spPr>
            <a:xfrm>
              <a:off x="6278732" y="1926636"/>
              <a:ext cx="2376084" cy="2571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2003566"/>
                <a:satOff val="-8793"/>
                <a:lumOff val="26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9"/>
            <p:cNvSpPr/>
            <p:nvPr/>
          </p:nvSpPr>
          <p:spPr>
            <a:xfrm>
              <a:off x="6337915" y="2536909"/>
              <a:ext cx="2257718" cy="1902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تفکیک مناسب وظایف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محدود کردن دسترسی ها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کدبندی داده ها و برنامه ها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محافظت از شبکه و کابل ها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محافظت سیستم ها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و ...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sp>
        <p:nvSpPr>
          <p:cNvPr id="9" name=" 10"/>
          <p:cNvSpPr/>
          <p:nvPr/>
        </p:nvSpPr>
        <p:spPr>
          <a:xfrm>
            <a:off x="4594214" y="1332570"/>
            <a:ext cx="2700000" cy="3168000"/>
          </a:xfrm>
          <a:prstGeom prst="leftCircularArrow">
            <a:avLst>
              <a:gd name="adj1" fmla="val 2679"/>
              <a:gd name="adj2" fmla="val 326048"/>
              <a:gd name="adj3" fmla="val 12901559"/>
              <a:gd name="adj4" fmla="val 19824489"/>
              <a:gd name="adj5" fmla="val 312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49"/>
              <a:satOff val="-13190"/>
              <a:lumOff val="3921"/>
              <a:alphaOff val="0"/>
            </a:schemeClr>
          </a:fillRef>
          <a:effectRef idx="0">
            <a:schemeClr val="accent5">
              <a:hueOff val="3005349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6237288" y="2093206"/>
            <a:ext cx="2112075" cy="839902"/>
            <a:chOff x="6014723" y="1812674"/>
            <a:chExt cx="2112075" cy="83990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4" name="Rounded Rectangle 23"/>
            <p:cNvSpPr/>
            <p:nvPr/>
          </p:nvSpPr>
          <p:spPr>
            <a:xfrm>
              <a:off x="6014723" y="1812674"/>
              <a:ext cx="2112075" cy="83990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03566"/>
                <a:satOff val="-8793"/>
                <a:lumOff val="2614"/>
                <a:alphaOff val="0"/>
              </a:schemeClr>
            </a:fillRef>
            <a:effectRef idx="0">
              <a:schemeClr val="accent5">
                <a:hueOff val="2003566"/>
                <a:satOff val="-8793"/>
                <a:lumOff val="2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2"/>
            <p:cNvSpPr/>
            <p:nvPr/>
          </p:nvSpPr>
          <p:spPr>
            <a:xfrm>
              <a:off x="6039323" y="1837274"/>
              <a:ext cx="2062875" cy="7907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Zar" pitchFamily="2" charset="-78"/>
                </a:rPr>
                <a:t>افزایش دشواری و سختی ارتکاب تقلب</a:t>
              </a:r>
              <a:endParaRPr lang="fa-IR" sz="2000" b="1" kern="1200" dirty="0">
                <a:cs typeface="B Zar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36892" y="2222132"/>
            <a:ext cx="2376084" cy="3168000"/>
            <a:chOff x="3275767" y="1930988"/>
            <a:chExt cx="2376084" cy="2571790"/>
          </a:xfrm>
        </p:grpSpPr>
        <p:sp>
          <p:nvSpPr>
            <p:cNvPr id="22" name="Rounded Rectangle 21"/>
            <p:cNvSpPr/>
            <p:nvPr/>
          </p:nvSpPr>
          <p:spPr>
            <a:xfrm>
              <a:off x="3275767" y="1930988"/>
              <a:ext cx="2376084" cy="25717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4007133"/>
                <a:satOff val="-17587"/>
                <a:lumOff val="52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4"/>
            <p:cNvSpPr/>
            <p:nvPr/>
          </p:nvSpPr>
          <p:spPr>
            <a:xfrm>
              <a:off x="3334951" y="1990172"/>
              <a:ext cx="2257716" cy="1902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r" defTabSz="800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800" b="1" kern="1200" dirty="0" smtClean="0">
                  <a:cs typeface="B Zar" pitchFamily="2" charset="-78"/>
                </a:rPr>
                <a:t>اقدامات بازدارنده</a:t>
              </a:r>
            </a:p>
            <a:p>
              <a:pPr marL="346075" lvl="2" indent="-171450" algn="r" defTabSz="546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dirty="0" smtClean="0">
                  <a:cs typeface="B Zar" pitchFamily="2" charset="-78"/>
                </a:rPr>
                <a:t>تشکیل تیم مدیریت بحران</a:t>
              </a:r>
            </a:p>
            <a:p>
              <a:pPr marL="346075" lvl="2" indent="-171450" algn="r" defTabSz="546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ایجاد خط تلفن سری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800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800" b="1" kern="1200" dirty="0" smtClean="0">
                  <a:cs typeface="B Zar" pitchFamily="2" charset="-78"/>
                </a:rPr>
                <a:t>اقدامات واکنشی</a:t>
              </a:r>
            </a:p>
            <a:p>
              <a:pPr marL="346075" lvl="2" indent="-171450" algn="r" defTabSz="546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dirty="0" smtClean="0">
                  <a:cs typeface="B Zar" pitchFamily="2" charset="-78"/>
                </a:rPr>
                <a:t>اجرای حسابرسی مکرر</a:t>
              </a:r>
            </a:p>
            <a:p>
              <a:pPr marL="346075" lvl="2" indent="-171450" algn="r" defTabSz="546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استفاده از حسابداران کارآگاه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sp>
        <p:nvSpPr>
          <p:cNvPr id="12" name="Circular Arrow 11"/>
          <p:cNvSpPr/>
          <p:nvPr/>
        </p:nvSpPr>
        <p:spPr>
          <a:xfrm>
            <a:off x="1736694" y="3214686"/>
            <a:ext cx="2700000" cy="3060000"/>
          </a:xfrm>
          <a:prstGeom prst="circularArrow">
            <a:avLst>
              <a:gd name="adj1" fmla="val 3406"/>
              <a:gd name="adj2" fmla="val 421707"/>
              <a:gd name="adj3" fmla="val 8602782"/>
              <a:gd name="adj4" fmla="val 1775511"/>
              <a:gd name="adj5" fmla="val 397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699"/>
              <a:satOff val="-26380"/>
              <a:lumOff val="7843"/>
              <a:alphaOff val="0"/>
            </a:schemeClr>
          </a:fillRef>
          <a:effectRef idx="0">
            <a:schemeClr val="accent5">
              <a:hueOff val="6010699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3272882" y="4911103"/>
            <a:ext cx="2112075" cy="839902"/>
            <a:chOff x="3011757" y="3776818"/>
            <a:chExt cx="2112075" cy="83990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0" name="Rounded Rectangle 19"/>
            <p:cNvSpPr/>
            <p:nvPr/>
          </p:nvSpPr>
          <p:spPr>
            <a:xfrm>
              <a:off x="3011757" y="3776818"/>
              <a:ext cx="2112075" cy="83990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007133"/>
                <a:satOff val="-17587"/>
                <a:lumOff val="5229"/>
                <a:alphaOff val="0"/>
              </a:schemeClr>
            </a:fillRef>
            <a:effectRef idx="0">
              <a:schemeClr val="accent5">
                <a:hueOff val="4007133"/>
                <a:satOff val="-17587"/>
                <a:lumOff val="5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7"/>
            <p:cNvSpPr/>
            <p:nvPr/>
          </p:nvSpPr>
          <p:spPr>
            <a:xfrm>
              <a:off x="3036357" y="3801418"/>
              <a:ext cx="2062875" cy="7907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Zar" pitchFamily="2" charset="-78"/>
                </a:rPr>
                <a:t>بهبود روش های کشف و شناسایی تقلب</a:t>
              </a:r>
              <a:endParaRPr lang="fa-IR" sz="2000" b="1" kern="1200" dirty="0">
                <a:cs typeface="B Zar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926" y="2217779"/>
            <a:ext cx="2376084" cy="3168000"/>
            <a:chOff x="272801" y="1926636"/>
            <a:chExt cx="2376084" cy="2571751"/>
          </a:xfrm>
        </p:grpSpPr>
        <p:sp>
          <p:nvSpPr>
            <p:cNvPr id="18" name="Rounded Rectangle 17"/>
            <p:cNvSpPr/>
            <p:nvPr/>
          </p:nvSpPr>
          <p:spPr>
            <a:xfrm>
              <a:off x="272801" y="1926636"/>
              <a:ext cx="2376084" cy="2571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6010699"/>
                <a:satOff val="-26380"/>
                <a:lumOff val="78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9"/>
            <p:cNvSpPr/>
            <p:nvPr/>
          </p:nvSpPr>
          <p:spPr>
            <a:xfrm>
              <a:off x="331984" y="2536909"/>
              <a:ext cx="2257718" cy="1902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داشتن پوشش بیمه ای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نگهداری نسخه های پشتیبان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طراحی یک طرح اقتضایی</a:t>
              </a:r>
              <a:endParaRPr lang="fa-IR" sz="1600" b="1" kern="1200" dirty="0">
                <a:cs typeface="B Zar" pitchFamily="2" charset="-78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1600" b="1" kern="1200" dirty="0" smtClean="0">
                  <a:cs typeface="B Zar" pitchFamily="2" charset="-78"/>
                </a:rPr>
                <a:t>استفاده از نرم افزارهای کنترل و کشف تقلب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9917" y="2103818"/>
            <a:ext cx="2112075" cy="839902"/>
            <a:chOff x="8792" y="1812674"/>
            <a:chExt cx="2112075" cy="83990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6" name="Rounded Rectangle 15"/>
            <p:cNvSpPr/>
            <p:nvPr/>
          </p:nvSpPr>
          <p:spPr>
            <a:xfrm>
              <a:off x="8792" y="1812674"/>
              <a:ext cx="2112075" cy="83990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010699"/>
                <a:satOff val="-26380"/>
                <a:lumOff val="7843"/>
                <a:alphaOff val="0"/>
              </a:schemeClr>
            </a:fillRef>
            <a:effectRef idx="0">
              <a:schemeClr val="accent5">
                <a:hueOff val="6010699"/>
                <a:satOff val="-26380"/>
                <a:lumOff val="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21"/>
            <p:cNvSpPr/>
            <p:nvPr/>
          </p:nvSpPr>
          <p:spPr>
            <a:xfrm>
              <a:off x="33392" y="1837274"/>
              <a:ext cx="2062875" cy="7907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cs typeface="B Zar" pitchFamily="2" charset="-78"/>
                </a:rPr>
                <a:t>کاهش زیان های ناشی از تقلب</a:t>
              </a:r>
              <a:endParaRPr lang="fa-IR" sz="2000" b="1" kern="1200" dirty="0">
                <a:cs typeface="B Zar" pitchFamily="2" charset="-78"/>
              </a:endParaRPr>
            </a:p>
          </p:txBody>
        </p:sp>
      </p:grpSp>
      <p:sp>
        <p:nvSpPr>
          <p:cNvPr id="32" name="Round Diagonal Corner Rectangle 31"/>
          <p:cNvSpPr/>
          <p:nvPr/>
        </p:nvSpPr>
        <p:spPr>
          <a:xfrm>
            <a:off x="665124" y="214290"/>
            <a:ext cx="10644262" cy="1071570"/>
          </a:xfrm>
          <a:prstGeom prst="round2DiagRect">
            <a:avLst/>
          </a:prstGeom>
          <a:gradFill flip="none" rotWithShape="1">
            <a:gsLst>
              <a:gs pos="0">
                <a:srgbClr val="FFFFEF">
                  <a:shade val="30000"/>
                  <a:satMod val="115000"/>
                </a:srgbClr>
              </a:gs>
              <a:gs pos="50000">
                <a:srgbClr val="FFFFEF">
                  <a:shade val="67500"/>
                  <a:satMod val="115000"/>
                </a:srgbClr>
              </a:gs>
              <a:gs pos="100000">
                <a:srgbClr val="FFFFE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Zar" pitchFamily="2" charset="-78"/>
              </a:rPr>
              <a:t>اقدامات لازم برای کاهش تقلب و ضرر ایجاد شده توسط تقلب های رایانه ای</a:t>
            </a:r>
            <a:endParaRPr lang="fa-IR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7310" y="-142900"/>
            <a:ext cx="10157354" cy="1397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کمیسون ملی گزارشگری مالی متقلبانه :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" name="Content Placeholder 9" descr="CFE-logo-staggered-right-2-color-reverse-prin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314" y="3357562"/>
            <a:ext cx="6988115" cy="2785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ontent Placeholder 10"/>
          <p:cNvSpPr txBox="1">
            <a:spLocks/>
          </p:cNvSpPr>
          <p:nvPr/>
        </p:nvSpPr>
        <p:spPr>
          <a:xfrm>
            <a:off x="3451206" y="1428736"/>
            <a:ext cx="7823458" cy="4470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marL="304747" marR="0" lvl="0" indent="-304747" algn="justLow" defTabSz="1218987" rtl="1" eaLnBrk="1" fontAlgn="auto" latinLnBrk="0" hangingPunct="1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Koodak" pitchFamily="2" charset="-78"/>
              </a:rPr>
              <a:t>این کمسیون گزارشگری مالی متقلبانه را مجموعه اقداماتی برای حذف، و یا ارائه نادرست و گمراه کننده صورت‌های مالی تعریف کرده است.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7310" y="174612"/>
            <a:ext cx="10157354" cy="1397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Homa" pitchFamily="2" charset="-78"/>
              </a:rPr>
              <a:t> پیشنهادات کمیسون ملی گزارشگری مالی متقلبانه برای جلوگیری و کاهش احتمال گزارشگری مالی متقلبانه</a:t>
            </a:r>
            <a:endParaRPr lang="fa-IR" sz="3600" dirty="0">
              <a:cs typeface="B Hom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56322" name="Picture 2" descr="D:\دانشگاه امام رضا\متفرقه\pic\images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562" y="2071678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ontent Placeholder 10"/>
          <p:cNvSpPr>
            <a:spLocks noGrp="1"/>
          </p:cNvSpPr>
          <p:nvPr>
            <p:ph sz="half" idx="2"/>
          </p:nvPr>
        </p:nvSpPr>
        <p:spPr>
          <a:xfrm>
            <a:off x="914160" y="1887558"/>
            <a:ext cx="10680978" cy="447040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ایجاد محيط سازماني كه دقت و صحت پردازش گزارشگري مالي را موجب شود؛ </a:t>
            </a:r>
          </a:p>
          <a:p>
            <a:pPr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شناسايي و آگاهي از عوامل ایجاد کننده گزارشگري مالي متقلبانه ؛</a:t>
            </a:r>
          </a:p>
          <a:p>
            <a:pPr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ارزيابي ريسك گزارشگري مالي متقلبانه در شركت؛ </a:t>
            </a:r>
          </a:p>
          <a:p>
            <a:pPr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طراحي و اجراي كنترل‌هاي داخلي به منظور حصول اطمينان منطقي از عدم گزارشگري مالي متقلبانه.</a:t>
            </a: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3100412"/>
            <a:ext cx="11644329" cy="3757587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714488"/>
            <a:ext cx="745173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ششم: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تقلب رایانه ای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مفهوم تقلب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نقاط آسیب پذیر سیستم‌های اطلاعاتی رایانه‌ای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ویژگی‌های فرد متقلّب و علت ارتکاب تقلب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تقلب رایانه‌ای و انواع طبقه بندی آن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روش‌های پیش گیری و کشف تقلب رایانه‌ای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قوانین مربوط به منع تقلب و جرایم رایانه‌ای در سطح بین المللی و در ایران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7310" y="-142900"/>
            <a:ext cx="10157354" cy="1397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اهمیت جرایم رایانه ای:</a:t>
            </a: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97560" y="1428736"/>
            <a:ext cx="4977104" cy="447040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یک دلیل اهمیت سیستم‌های اطلاعاتی حسابداری برای متقلبان و مجرمان رایانه‌ای، </a:t>
            </a:r>
            <a:r>
              <a:rPr lang="fa-IR" sz="2800" dirty="0" smtClean="0">
                <a:solidFill>
                  <a:srgbClr val="92D050"/>
                </a:solidFill>
                <a:cs typeface="B Koodak" pitchFamily="2" charset="-78"/>
              </a:rPr>
              <a:t>نقش سیستم‌های اطلاعاتی حسابداری در کنترل منابع مالی </a:t>
            </a:r>
            <a:r>
              <a:rPr lang="fa-IR" sz="2800" dirty="0" smtClean="0">
                <a:cs typeface="B Koodak" pitchFamily="2" charset="-78"/>
              </a:rPr>
              <a:t>است. </a:t>
            </a:r>
            <a:endParaRPr lang="fa-I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" name="Content Placeholder 9" descr="scoresense-fraud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000" y="1428736"/>
            <a:ext cx="4976813" cy="31534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808000" y="500042"/>
            <a:ext cx="10644262" cy="1071570"/>
          </a:xfrm>
          <a:prstGeom prst="snip2Diag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Zar" pitchFamily="2" charset="-78"/>
              </a:rPr>
              <a:t>تقلب چیست؟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6562" y="1714488"/>
            <a:ext cx="6286544" cy="4572032"/>
          </a:xfrm>
          <a:prstGeom prst="round2Diag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200" dirty="0" smtClean="0">
                <a:solidFill>
                  <a:schemeClr val="tx1"/>
                </a:solidFill>
                <a:latin typeface="Calibri"/>
                <a:ea typeface="Calibri"/>
                <a:cs typeface="B Nazanin"/>
              </a:rPr>
              <a:t>هرگونه اقدام عمدي و فريب كارانه‌اي كه توسط مديران، كاركنان يا اشخاص ثالث براي بدست آوردن مزيتي ناروا و غير قانوني (اعم از مالی و غیر مالی) انجام مي شود را تقلب گويند.</a:t>
            </a:r>
          </a:p>
          <a:p>
            <a:pPr algn="justLow" rtl="1"/>
            <a:endParaRPr lang="fa-IR" sz="32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D:\دانشگاه امام رضا\متفرقه\pic\z_p-08-Comb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8" y="1714488"/>
            <a:ext cx="4143387" cy="453671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prstDash val="dash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450942" y="1857364"/>
          <a:ext cx="885831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7266" y="458609"/>
            <a:ext cx="4114800" cy="141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4665652" y="357166"/>
            <a:ext cx="2643206" cy="128586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انواع تقلب ها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0" name="Bevel 99"/>
          <p:cNvSpPr/>
          <p:nvPr/>
        </p:nvSpPr>
        <p:spPr>
          <a:xfrm>
            <a:off x="1308066" y="285728"/>
            <a:ext cx="8858312" cy="1000132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Zar" pitchFamily="2" charset="-78"/>
              </a:rPr>
              <a:t>دلایل افزایش تقلب و جرایم رایانه ای</a:t>
            </a:r>
            <a:endParaRPr lang="fa-IR" sz="3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1" name="Content Placeholder 6"/>
          <p:cNvSpPr>
            <a:spLocks noGrp="1"/>
          </p:cNvSpPr>
          <p:nvPr>
            <p:ph sz="half" idx="4294967295"/>
          </p:nvPr>
        </p:nvSpPr>
        <p:spPr>
          <a:xfrm>
            <a:off x="808000" y="1500174"/>
            <a:ext cx="10466664" cy="4941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) عدم وجود یک تعریف کلی برای تقلب و جرایم رایانه ای</a:t>
            </a:r>
          </a:p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2) عدم كشف بسياری از تقلب ها </a:t>
            </a:r>
          </a:p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3) عدم گزارش بسیاری از تقلب های کشف شده</a:t>
            </a:r>
          </a:p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4) امنيت پايين و ضعيف شبكه ها</a:t>
            </a:r>
          </a:p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5) کمک کردن مجرمین رایانه ای به افزایش جرایم رایانه ای با قرار دادن تجربیات خود در اختیار سایر افراد</a:t>
            </a:r>
          </a:p>
          <a:p>
            <a:pPr algn="justLow">
              <a:lnSpc>
                <a:spcPct val="100000"/>
              </a:lnSpc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6) وجود قوانين ضعيف و بعضاً ناقص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51074" y="928670"/>
            <a:ext cx="7313613" cy="762000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طبقه بندی تقلب های رایانه ای</a:t>
            </a:r>
            <a:endParaRPr lang="fa-IR" sz="36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9837" y="2643182"/>
            <a:ext cx="8439417" cy="258128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lgDashDotDot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622</Words>
  <Application>Microsoft Office PowerPoint</Application>
  <PresentationFormat>Custom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Adobe Caslon Pro Bold</vt:lpstr>
      <vt:lpstr>Arial</vt:lpstr>
      <vt:lpstr>B Davat</vt:lpstr>
      <vt:lpstr>B Homa</vt:lpstr>
      <vt:lpstr>B Koodak</vt:lpstr>
      <vt:lpstr>B Lotus</vt:lpstr>
      <vt:lpstr>B Nazanin</vt:lpstr>
      <vt:lpstr>B Titr</vt:lpstr>
      <vt:lpstr>B Zar</vt:lpstr>
      <vt:lpstr>Calibri</vt:lpstr>
      <vt:lpstr>Century Gothic</vt:lpstr>
      <vt:lpstr>Firoozeh_Nabi</vt:lpstr>
      <vt:lpstr>IranNastaliq</vt:lpstr>
      <vt:lpstr>Tahoma</vt:lpstr>
      <vt:lpstr>Verdana</vt:lpstr>
      <vt:lpstr>Wingdings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اهمیت جرایم رایانه ای:</vt:lpstr>
      <vt:lpstr>PowerPoint Presentation</vt:lpstr>
      <vt:lpstr>PowerPoint Presentation</vt:lpstr>
      <vt:lpstr>PowerPoint Presentation</vt:lpstr>
      <vt:lpstr>PowerPoint Presentation</vt:lpstr>
      <vt:lpstr>طبقه بندی تقلب های رایانه ای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کمیسون ملی گزارشگری مالی متقلبانه :</vt:lpstr>
      <vt:lpstr> پیشنهادات کمیسون ملی گزارشگری مالی متقلبانه برای جلوگیری و کاهش احتمال گزارشگری مالی متقلبانه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2018-02-02T17:50:26Z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