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9"/>
  </p:notesMasterIdLst>
  <p:handoutMasterIdLst>
    <p:handoutMasterId r:id="rId30"/>
  </p:handoutMasterIdLst>
  <p:sldIdLst>
    <p:sldId id="258" r:id="rId3"/>
    <p:sldId id="259" r:id="rId4"/>
    <p:sldId id="260" r:id="rId5"/>
    <p:sldId id="268" r:id="rId6"/>
    <p:sldId id="288" r:id="rId7"/>
    <p:sldId id="330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31" r:id="rId20"/>
    <p:sldId id="334" r:id="rId21"/>
    <p:sldId id="361" r:id="rId22"/>
    <p:sldId id="362" r:id="rId23"/>
    <p:sldId id="363" r:id="rId24"/>
    <p:sldId id="364" r:id="rId25"/>
    <p:sldId id="365" r:id="rId26"/>
    <p:sldId id="366" r:id="rId27"/>
    <p:sldId id="273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3F9"/>
    <a:srgbClr val="D6F6FA"/>
    <a:srgbClr val="CFDFF1"/>
    <a:srgbClr val="FFFFEF"/>
    <a:srgbClr val="FEFBD2"/>
    <a:srgbClr val="F6FBEF"/>
    <a:srgbClr val="B3C3EF"/>
    <a:srgbClr val="CFE3C7"/>
    <a:srgbClr val="E2ECF6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75" autoAdjust="0"/>
  </p:normalViewPr>
  <p:slideViewPr>
    <p:cSldViewPr showGuides="1">
      <p:cViewPr varScale="1">
        <p:scale>
          <a:sx n="70" d="100"/>
          <a:sy n="70" d="100"/>
        </p:scale>
        <p:origin x="654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E9629-B620-4A70-8BDD-4023EF2A2527}" type="doc">
      <dgm:prSet loTypeId="urn:microsoft.com/office/officeart/2005/8/layout/matrix3" loCatId="matrix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26887D62-61B3-43E1-8954-7092699815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Homa" pitchFamily="2" charset="-78"/>
            </a:rPr>
            <a:t>شناسایی و طبقه بندی اطلاعات</a:t>
          </a:r>
          <a:endParaRPr lang="fa-IR" sz="2800" dirty="0">
            <a:cs typeface="B Homa" pitchFamily="2" charset="-78"/>
          </a:endParaRPr>
        </a:p>
      </dgm:t>
    </dgm:pt>
    <dgm:pt modelId="{264DC887-C556-4CE3-BF94-C225E13BE65B}" type="parTrans" cxnId="{C608F93A-3080-49C9-A8F7-EB0CD7ACDA9B}">
      <dgm:prSet/>
      <dgm:spPr/>
      <dgm:t>
        <a:bodyPr/>
        <a:lstStyle/>
        <a:p>
          <a:pPr rtl="1"/>
          <a:endParaRPr lang="fa-IR"/>
        </a:p>
      </dgm:t>
    </dgm:pt>
    <dgm:pt modelId="{3576F6C9-FD2B-4302-8A40-C66F7836BA52}" type="sibTrans" cxnId="{C608F93A-3080-49C9-A8F7-EB0CD7ACDA9B}">
      <dgm:prSet/>
      <dgm:spPr/>
      <dgm:t>
        <a:bodyPr/>
        <a:lstStyle/>
        <a:p>
          <a:pPr rtl="1"/>
          <a:endParaRPr lang="fa-IR"/>
        </a:p>
      </dgm:t>
    </dgm:pt>
    <dgm:pt modelId="{56B8B571-F3A3-4C7F-AAE5-B39475EC6FD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Homa" pitchFamily="2" charset="-78"/>
            </a:rPr>
            <a:t>رمزنگاری</a:t>
          </a:r>
          <a:endParaRPr lang="fa-IR" sz="2800" dirty="0">
            <a:cs typeface="B Homa" pitchFamily="2" charset="-78"/>
          </a:endParaRPr>
        </a:p>
      </dgm:t>
    </dgm:pt>
    <dgm:pt modelId="{B1961048-7DE5-4B47-B108-1937D6F1FC30}" type="parTrans" cxnId="{F39FC242-6C0E-4A8A-A801-74CCCF0B35C8}">
      <dgm:prSet/>
      <dgm:spPr/>
      <dgm:t>
        <a:bodyPr/>
        <a:lstStyle/>
        <a:p>
          <a:pPr rtl="1"/>
          <a:endParaRPr lang="fa-IR"/>
        </a:p>
      </dgm:t>
    </dgm:pt>
    <dgm:pt modelId="{83E94212-B58E-42F4-9087-73853150F6BF}" type="sibTrans" cxnId="{F39FC242-6C0E-4A8A-A801-74CCCF0B35C8}">
      <dgm:prSet/>
      <dgm:spPr/>
      <dgm:t>
        <a:bodyPr/>
        <a:lstStyle/>
        <a:p>
          <a:pPr rtl="1"/>
          <a:endParaRPr lang="fa-IR"/>
        </a:p>
      </dgm:t>
    </dgm:pt>
    <dgm:pt modelId="{80914637-1C0C-4795-B660-A295F4AB508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Homa" pitchFamily="2" charset="-78"/>
            </a:rPr>
            <a:t>کنترل دسترسی</a:t>
          </a:r>
          <a:endParaRPr lang="fa-IR" sz="2800" dirty="0">
            <a:cs typeface="B Homa" pitchFamily="2" charset="-78"/>
          </a:endParaRPr>
        </a:p>
      </dgm:t>
    </dgm:pt>
    <dgm:pt modelId="{7F11598D-C807-4D91-8314-76A8C2AB7A96}" type="parTrans" cxnId="{A70D2FFA-29EA-4BE2-A9A1-4DB3BB0EC776}">
      <dgm:prSet/>
      <dgm:spPr/>
      <dgm:t>
        <a:bodyPr/>
        <a:lstStyle/>
        <a:p>
          <a:pPr rtl="1"/>
          <a:endParaRPr lang="fa-IR"/>
        </a:p>
      </dgm:t>
    </dgm:pt>
    <dgm:pt modelId="{D9790B5B-2B44-4E97-9497-2AD045393D38}" type="sibTrans" cxnId="{A70D2FFA-29EA-4BE2-A9A1-4DB3BB0EC776}">
      <dgm:prSet/>
      <dgm:spPr/>
      <dgm:t>
        <a:bodyPr/>
        <a:lstStyle/>
        <a:p>
          <a:pPr rtl="1"/>
          <a:endParaRPr lang="fa-IR"/>
        </a:p>
      </dgm:t>
    </dgm:pt>
    <dgm:pt modelId="{975D140D-1E8A-40A6-B67F-1102FCCCF53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fa-IR" sz="2800" dirty="0" smtClean="0">
              <a:cs typeface="B Homa" pitchFamily="2" charset="-78"/>
            </a:rPr>
            <a:t>آموزش</a:t>
          </a:r>
          <a:endParaRPr lang="fa-IR" sz="2800" dirty="0">
            <a:cs typeface="B Homa" pitchFamily="2" charset="-78"/>
          </a:endParaRPr>
        </a:p>
      </dgm:t>
    </dgm:pt>
    <dgm:pt modelId="{75C4ADD2-D512-429A-968F-8679A2C9010B}" type="parTrans" cxnId="{3D9B4395-28C0-494A-9309-9C50C265500C}">
      <dgm:prSet/>
      <dgm:spPr/>
      <dgm:t>
        <a:bodyPr/>
        <a:lstStyle/>
        <a:p>
          <a:pPr rtl="1"/>
          <a:endParaRPr lang="fa-IR"/>
        </a:p>
      </dgm:t>
    </dgm:pt>
    <dgm:pt modelId="{A5ED604F-8419-42E7-B851-2332837F311A}" type="sibTrans" cxnId="{3D9B4395-28C0-494A-9309-9C50C265500C}">
      <dgm:prSet/>
      <dgm:spPr/>
      <dgm:t>
        <a:bodyPr/>
        <a:lstStyle/>
        <a:p>
          <a:pPr rtl="1"/>
          <a:endParaRPr lang="fa-IR"/>
        </a:p>
      </dgm:t>
    </dgm:pt>
    <dgm:pt modelId="{406E8D34-E240-40CD-93E2-19990B72326F}" type="pres">
      <dgm:prSet presAssocID="{2A4E9629-B620-4A70-8BDD-4023EF2A2527}" presName="matrix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40651E2-7A0E-4C97-BD01-61E056F9BD82}" type="pres">
      <dgm:prSet presAssocID="{2A4E9629-B620-4A70-8BDD-4023EF2A2527}" presName="diamond" presStyleLbl="bgShp" presStyleIdx="0" presStyleCnt="1"/>
      <dgm:spPr/>
    </dgm:pt>
    <dgm:pt modelId="{A18C0660-78DB-4BB9-A759-26772760D285}" type="pres">
      <dgm:prSet presAssocID="{2A4E9629-B620-4A70-8BDD-4023EF2A25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252B01-CE7E-479C-B005-576A361F64D5}" type="pres">
      <dgm:prSet presAssocID="{2A4E9629-B620-4A70-8BDD-4023EF2A252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30964B-CC2D-4526-8CD1-A088A180AA5E}" type="pres">
      <dgm:prSet presAssocID="{2A4E9629-B620-4A70-8BDD-4023EF2A25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B0D8EE-A00B-4718-8390-2F676E9C4F19}" type="pres">
      <dgm:prSet presAssocID="{2A4E9629-B620-4A70-8BDD-4023EF2A25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686E7AE-57D9-49F6-8BE2-D15941B4C4D5}" type="presOf" srcId="{80914637-1C0C-4795-B660-A295F4AB508B}" destId="{A630964B-CC2D-4526-8CD1-A088A180AA5E}" srcOrd="0" destOrd="0" presId="urn:microsoft.com/office/officeart/2005/8/layout/matrix3"/>
    <dgm:cxn modelId="{4374A47D-C33D-440F-A638-FB1416CB6D4C}" type="presOf" srcId="{26887D62-61B3-43E1-8954-709269981511}" destId="{A18C0660-78DB-4BB9-A759-26772760D285}" srcOrd="0" destOrd="0" presId="urn:microsoft.com/office/officeart/2005/8/layout/matrix3"/>
    <dgm:cxn modelId="{5486F437-0A5F-4C29-9502-4360353BDFB9}" type="presOf" srcId="{2A4E9629-B620-4A70-8BDD-4023EF2A2527}" destId="{406E8D34-E240-40CD-93E2-19990B72326F}" srcOrd="0" destOrd="0" presId="urn:microsoft.com/office/officeart/2005/8/layout/matrix3"/>
    <dgm:cxn modelId="{3D9B4395-28C0-494A-9309-9C50C265500C}" srcId="{2A4E9629-B620-4A70-8BDD-4023EF2A2527}" destId="{975D140D-1E8A-40A6-B67F-1102FCCCF53B}" srcOrd="3" destOrd="0" parTransId="{75C4ADD2-D512-429A-968F-8679A2C9010B}" sibTransId="{A5ED604F-8419-42E7-B851-2332837F311A}"/>
    <dgm:cxn modelId="{F39FC242-6C0E-4A8A-A801-74CCCF0B35C8}" srcId="{2A4E9629-B620-4A70-8BDD-4023EF2A2527}" destId="{56B8B571-F3A3-4C7F-AAE5-B39475EC6FDC}" srcOrd="1" destOrd="0" parTransId="{B1961048-7DE5-4B47-B108-1937D6F1FC30}" sibTransId="{83E94212-B58E-42F4-9087-73853150F6BF}"/>
    <dgm:cxn modelId="{C608F93A-3080-49C9-A8F7-EB0CD7ACDA9B}" srcId="{2A4E9629-B620-4A70-8BDD-4023EF2A2527}" destId="{26887D62-61B3-43E1-8954-709269981511}" srcOrd="0" destOrd="0" parTransId="{264DC887-C556-4CE3-BF94-C225E13BE65B}" sibTransId="{3576F6C9-FD2B-4302-8A40-C66F7836BA52}"/>
    <dgm:cxn modelId="{61B364AA-EC71-4704-8FDE-46D736298226}" type="presOf" srcId="{56B8B571-F3A3-4C7F-AAE5-B39475EC6FDC}" destId="{8D252B01-CE7E-479C-B005-576A361F64D5}" srcOrd="0" destOrd="0" presId="urn:microsoft.com/office/officeart/2005/8/layout/matrix3"/>
    <dgm:cxn modelId="{A70D2FFA-29EA-4BE2-A9A1-4DB3BB0EC776}" srcId="{2A4E9629-B620-4A70-8BDD-4023EF2A2527}" destId="{80914637-1C0C-4795-B660-A295F4AB508B}" srcOrd="2" destOrd="0" parTransId="{7F11598D-C807-4D91-8314-76A8C2AB7A96}" sibTransId="{D9790B5B-2B44-4E97-9497-2AD045393D38}"/>
    <dgm:cxn modelId="{FE43851A-83D8-4464-9EFB-B61417363B30}" type="presOf" srcId="{975D140D-1E8A-40A6-B67F-1102FCCCF53B}" destId="{6BB0D8EE-A00B-4718-8390-2F676E9C4F19}" srcOrd="0" destOrd="0" presId="urn:microsoft.com/office/officeart/2005/8/layout/matrix3"/>
    <dgm:cxn modelId="{4A9A7119-E671-423D-8191-EF8EA8D0C26E}" type="presParOf" srcId="{406E8D34-E240-40CD-93E2-19990B72326F}" destId="{940651E2-7A0E-4C97-BD01-61E056F9BD82}" srcOrd="0" destOrd="0" presId="urn:microsoft.com/office/officeart/2005/8/layout/matrix3"/>
    <dgm:cxn modelId="{E7F1FF23-5FE5-4497-A202-FC35988AFDC9}" type="presParOf" srcId="{406E8D34-E240-40CD-93E2-19990B72326F}" destId="{A18C0660-78DB-4BB9-A759-26772760D285}" srcOrd="1" destOrd="0" presId="urn:microsoft.com/office/officeart/2005/8/layout/matrix3"/>
    <dgm:cxn modelId="{FFD92034-9EC5-4730-A4B7-380CD000F8C6}" type="presParOf" srcId="{406E8D34-E240-40CD-93E2-19990B72326F}" destId="{8D252B01-CE7E-479C-B005-576A361F64D5}" srcOrd="2" destOrd="0" presId="urn:microsoft.com/office/officeart/2005/8/layout/matrix3"/>
    <dgm:cxn modelId="{7AD87441-8264-478C-BF17-CE320D6F65B1}" type="presParOf" srcId="{406E8D34-E240-40CD-93E2-19990B72326F}" destId="{A630964B-CC2D-4526-8CD1-A088A180AA5E}" srcOrd="3" destOrd="0" presId="urn:microsoft.com/office/officeart/2005/8/layout/matrix3"/>
    <dgm:cxn modelId="{8EC3932C-D47B-4644-AC7B-7CFEDE1BFAD5}" type="presParOf" srcId="{406E8D34-E240-40CD-93E2-19990B72326F}" destId="{6BB0D8EE-A00B-4718-8390-2F676E9C4F1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BB96E-D1D7-47A0-9322-700A163E04E7}" type="doc">
      <dgm:prSet loTypeId="urn:microsoft.com/office/officeart/2005/8/layout/radial3" loCatId="cycle" qsTypeId="urn:microsoft.com/office/officeart/2005/8/quickstyle/3d1" qsCatId="3D" csTypeId="urn:microsoft.com/office/officeart/2005/8/colors/accent2_2" csCatId="accent2" phldr="1"/>
      <dgm:spPr/>
    </dgm:pt>
    <dgm:pt modelId="{A79094AC-F310-4CE9-9563-5CC7A36F68EA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مسئولیت مدیریت</a:t>
          </a:r>
          <a:endParaRPr lang="fa-IR" sz="2800" dirty="0">
            <a:cs typeface="B Kamran" pitchFamily="2" charset="-78"/>
          </a:endParaRPr>
        </a:p>
      </dgm:t>
    </dgm:pt>
    <dgm:pt modelId="{6924BB10-4859-4852-ABB2-1B4C8A916966}" type="parTrans" cxnId="{1A4F1B31-8B91-4B04-899C-A02411BF2C3A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CEDB2C7A-5F74-4D1D-AB1B-2CCF2F92504B}" type="sibTrans" cxnId="{1A4F1B31-8B91-4B04-899C-A02411BF2C3A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9267C511-1CEA-4B12-9FC3-5F7573437356}">
      <dgm:prSet phldrT="[Text]"/>
      <dgm:spPr/>
      <dgm:t>
        <a:bodyPr/>
        <a:lstStyle/>
        <a:p>
          <a:pPr rtl="1"/>
          <a:r>
            <a:rPr lang="fa-IR" b="1" dirty="0" smtClean="0">
              <a:cs typeface="B Kamran" pitchFamily="2" charset="-78"/>
            </a:rPr>
            <a:t>اصول پذیرفته شده درباره حفظ حریم خصوصی</a:t>
          </a:r>
          <a:endParaRPr lang="fa-IR" b="1" dirty="0">
            <a:cs typeface="B Kamran" pitchFamily="2" charset="-78"/>
          </a:endParaRPr>
        </a:p>
      </dgm:t>
    </dgm:pt>
    <dgm:pt modelId="{E05E70AA-C656-475F-95DE-FD3E7E49A428}" type="parTrans" cxnId="{34F9CAF2-7067-43E6-B2E3-A060FF17B3A5}">
      <dgm:prSet/>
      <dgm:spPr/>
      <dgm:t>
        <a:bodyPr/>
        <a:lstStyle/>
        <a:p>
          <a:pPr rtl="1"/>
          <a:endParaRPr lang="fa-IR"/>
        </a:p>
      </dgm:t>
    </dgm:pt>
    <dgm:pt modelId="{CF138591-D57D-4623-85DE-7BA9B4A0B006}" type="sibTrans" cxnId="{34F9CAF2-7067-43E6-B2E3-A060FF17B3A5}">
      <dgm:prSet/>
      <dgm:spPr/>
      <dgm:t>
        <a:bodyPr/>
        <a:lstStyle/>
        <a:p>
          <a:pPr rtl="1"/>
          <a:endParaRPr lang="fa-IR"/>
        </a:p>
      </dgm:t>
    </dgm:pt>
    <dgm:pt modelId="{C894D2F4-83EE-49BF-968C-4DA961176432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اطلاع رسانی در مورد روش های حفظ حریم خصوصی</a:t>
          </a:r>
          <a:endParaRPr lang="fa-IR" sz="2800" dirty="0">
            <a:cs typeface="B Kamran" pitchFamily="2" charset="-78"/>
          </a:endParaRPr>
        </a:p>
      </dgm:t>
    </dgm:pt>
    <dgm:pt modelId="{C63B4425-5352-40BA-98B4-B6F7F7CF4319}" type="parTrans" cxnId="{CC5603B8-3915-4580-9AF9-CC55EAB55E9D}">
      <dgm:prSet/>
      <dgm:spPr/>
      <dgm:t>
        <a:bodyPr/>
        <a:lstStyle/>
        <a:p>
          <a:pPr rtl="1"/>
          <a:endParaRPr lang="fa-IR"/>
        </a:p>
      </dgm:t>
    </dgm:pt>
    <dgm:pt modelId="{7032D129-EC0A-477C-AEAE-20CC18AF61C9}" type="sibTrans" cxnId="{CC5603B8-3915-4580-9AF9-CC55EAB55E9D}">
      <dgm:prSet/>
      <dgm:spPr/>
      <dgm:t>
        <a:bodyPr/>
        <a:lstStyle/>
        <a:p>
          <a:pPr rtl="1"/>
          <a:endParaRPr lang="fa-IR"/>
        </a:p>
      </dgm:t>
    </dgm:pt>
    <dgm:pt modelId="{5559BD56-6374-4162-83BC-DF9661370469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کسب رضایت افراد</a:t>
          </a:r>
          <a:endParaRPr lang="fa-IR" sz="2800" dirty="0">
            <a:cs typeface="B Kamran" pitchFamily="2" charset="-78"/>
          </a:endParaRPr>
        </a:p>
      </dgm:t>
    </dgm:pt>
    <dgm:pt modelId="{00656C8D-FC37-4822-8429-9FE39FB0F29A}" type="parTrans" cxnId="{E8A978A4-5A64-47FE-B95E-924F36AE34EF}">
      <dgm:prSet/>
      <dgm:spPr/>
      <dgm:t>
        <a:bodyPr/>
        <a:lstStyle/>
        <a:p>
          <a:pPr rtl="1"/>
          <a:endParaRPr lang="fa-IR"/>
        </a:p>
      </dgm:t>
    </dgm:pt>
    <dgm:pt modelId="{E01CBBEC-0091-4FB2-8C7A-459D83BC70FD}" type="sibTrans" cxnId="{E8A978A4-5A64-47FE-B95E-924F36AE34EF}">
      <dgm:prSet/>
      <dgm:spPr/>
      <dgm:t>
        <a:bodyPr/>
        <a:lstStyle/>
        <a:p>
          <a:pPr rtl="1"/>
          <a:endParaRPr lang="fa-IR"/>
        </a:p>
      </dgm:t>
    </dgm:pt>
    <dgm:pt modelId="{28ACFDF3-7E78-4D69-BACF-0A6F90AE059B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حدود جمع آوری اطلاعات</a:t>
          </a:r>
          <a:endParaRPr lang="fa-IR" sz="2800" dirty="0">
            <a:cs typeface="B Kamran" pitchFamily="2" charset="-78"/>
          </a:endParaRPr>
        </a:p>
      </dgm:t>
    </dgm:pt>
    <dgm:pt modelId="{2CCB69DF-B279-4F51-912C-CD6891C967CF}" type="parTrans" cxnId="{14541540-9892-4C1F-806E-B507994BDAF5}">
      <dgm:prSet/>
      <dgm:spPr/>
      <dgm:t>
        <a:bodyPr/>
        <a:lstStyle/>
        <a:p>
          <a:pPr rtl="1"/>
          <a:endParaRPr lang="fa-IR"/>
        </a:p>
      </dgm:t>
    </dgm:pt>
    <dgm:pt modelId="{D27794D0-5CD7-426C-9FA5-22E38ED212D0}" type="sibTrans" cxnId="{14541540-9892-4C1F-806E-B507994BDAF5}">
      <dgm:prSet/>
      <dgm:spPr/>
      <dgm:t>
        <a:bodyPr/>
        <a:lstStyle/>
        <a:p>
          <a:pPr rtl="1"/>
          <a:endParaRPr lang="fa-IR"/>
        </a:p>
      </dgm:t>
    </dgm:pt>
    <dgm:pt modelId="{40D15AC2-136F-4406-A1C1-DA2A1DC2AC65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استفاده و نگهداری از اطلاعات</a:t>
          </a:r>
          <a:endParaRPr lang="fa-IR" sz="2800" dirty="0">
            <a:cs typeface="B Kamran" pitchFamily="2" charset="-78"/>
          </a:endParaRPr>
        </a:p>
      </dgm:t>
    </dgm:pt>
    <dgm:pt modelId="{4259D16A-3158-4BF1-B372-FB460A657422}" type="parTrans" cxnId="{0CC368C6-1168-4964-AB39-67952333402A}">
      <dgm:prSet/>
      <dgm:spPr/>
      <dgm:t>
        <a:bodyPr/>
        <a:lstStyle/>
        <a:p>
          <a:pPr rtl="1"/>
          <a:endParaRPr lang="fa-IR"/>
        </a:p>
      </dgm:t>
    </dgm:pt>
    <dgm:pt modelId="{CF0085AE-E203-41B9-A9E0-2EB1D56EEA31}" type="sibTrans" cxnId="{0CC368C6-1168-4964-AB39-67952333402A}">
      <dgm:prSet/>
      <dgm:spPr/>
      <dgm:t>
        <a:bodyPr/>
        <a:lstStyle/>
        <a:p>
          <a:pPr rtl="1"/>
          <a:endParaRPr lang="fa-IR"/>
        </a:p>
      </dgm:t>
    </dgm:pt>
    <dgm:pt modelId="{135B2546-9895-41A7-8D72-931782170FE3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دسترسی به اطلاعات</a:t>
          </a:r>
          <a:endParaRPr lang="fa-IR" sz="2800" dirty="0">
            <a:cs typeface="B Kamran" pitchFamily="2" charset="-78"/>
          </a:endParaRPr>
        </a:p>
      </dgm:t>
    </dgm:pt>
    <dgm:pt modelId="{B714966B-8854-4F16-822A-4588CEE9593C}" type="parTrans" cxnId="{5F97AF5D-2FE9-404A-A6C4-3ABB1550218F}">
      <dgm:prSet/>
      <dgm:spPr/>
      <dgm:t>
        <a:bodyPr/>
        <a:lstStyle/>
        <a:p>
          <a:pPr rtl="1"/>
          <a:endParaRPr lang="fa-IR"/>
        </a:p>
      </dgm:t>
    </dgm:pt>
    <dgm:pt modelId="{B2CA54EC-87AB-49F3-9882-488D6B9BFF8F}" type="sibTrans" cxnId="{5F97AF5D-2FE9-404A-A6C4-3ABB1550218F}">
      <dgm:prSet/>
      <dgm:spPr/>
      <dgm:t>
        <a:bodyPr/>
        <a:lstStyle/>
        <a:p>
          <a:pPr rtl="1"/>
          <a:endParaRPr lang="fa-IR"/>
        </a:p>
      </dgm:t>
    </dgm:pt>
    <dgm:pt modelId="{D6992F8C-D1C3-4F30-9E26-081DADFAECFB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افشا اطلاعات برای اشخاص ثالث</a:t>
          </a:r>
          <a:endParaRPr lang="fa-IR" sz="2800" dirty="0">
            <a:cs typeface="B Kamran" pitchFamily="2" charset="-78"/>
          </a:endParaRPr>
        </a:p>
      </dgm:t>
    </dgm:pt>
    <dgm:pt modelId="{A346FA22-9BE7-42CA-81D2-8F1021200C50}" type="parTrans" cxnId="{686C3BCF-258D-4D51-ABEC-A30FFCBFEC89}">
      <dgm:prSet/>
      <dgm:spPr/>
      <dgm:t>
        <a:bodyPr/>
        <a:lstStyle/>
        <a:p>
          <a:pPr rtl="1"/>
          <a:endParaRPr lang="fa-IR"/>
        </a:p>
      </dgm:t>
    </dgm:pt>
    <dgm:pt modelId="{3288708B-3797-4E00-924B-7C169FB09847}" type="sibTrans" cxnId="{686C3BCF-258D-4D51-ABEC-A30FFCBFEC89}">
      <dgm:prSet/>
      <dgm:spPr/>
      <dgm:t>
        <a:bodyPr/>
        <a:lstStyle/>
        <a:p>
          <a:pPr rtl="1"/>
          <a:endParaRPr lang="fa-IR"/>
        </a:p>
      </dgm:t>
    </dgm:pt>
    <dgm:pt modelId="{DA2CBF5B-D13E-4A0E-8B30-5C61B59A90B2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امنیت اطلاعات</a:t>
          </a:r>
          <a:endParaRPr lang="fa-IR" sz="2800" dirty="0">
            <a:cs typeface="B Kamran" pitchFamily="2" charset="-78"/>
          </a:endParaRPr>
        </a:p>
      </dgm:t>
    </dgm:pt>
    <dgm:pt modelId="{BD539380-1FC9-4056-9A35-144CA547A3A7}" type="parTrans" cxnId="{0D02F8F6-BCE5-48DC-AAB9-0405EB94A4E2}">
      <dgm:prSet/>
      <dgm:spPr/>
      <dgm:t>
        <a:bodyPr/>
        <a:lstStyle/>
        <a:p>
          <a:pPr rtl="1"/>
          <a:endParaRPr lang="fa-IR"/>
        </a:p>
      </dgm:t>
    </dgm:pt>
    <dgm:pt modelId="{280F1281-FCF6-4585-AD6C-43314205038F}" type="sibTrans" cxnId="{0D02F8F6-BCE5-48DC-AAB9-0405EB94A4E2}">
      <dgm:prSet/>
      <dgm:spPr/>
      <dgm:t>
        <a:bodyPr/>
        <a:lstStyle/>
        <a:p>
          <a:pPr rtl="1"/>
          <a:endParaRPr lang="fa-IR"/>
        </a:p>
      </dgm:t>
    </dgm:pt>
    <dgm:pt modelId="{52E8F740-FD53-4A9E-9448-D48F7FF0CCA8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کیفیت</a:t>
          </a:r>
          <a:endParaRPr lang="fa-IR" sz="2800" dirty="0">
            <a:cs typeface="B Kamran" pitchFamily="2" charset="-78"/>
          </a:endParaRPr>
        </a:p>
      </dgm:t>
    </dgm:pt>
    <dgm:pt modelId="{A4179122-D832-49F3-9C4C-B0DC4EE0963A}" type="parTrans" cxnId="{AC37653C-88F7-4548-A404-4CBD0F1A228E}">
      <dgm:prSet/>
      <dgm:spPr/>
      <dgm:t>
        <a:bodyPr/>
        <a:lstStyle/>
        <a:p>
          <a:pPr rtl="1"/>
          <a:endParaRPr lang="fa-IR"/>
        </a:p>
      </dgm:t>
    </dgm:pt>
    <dgm:pt modelId="{7D125DE6-A523-40E9-B19C-077AB4B2BC73}" type="sibTrans" cxnId="{AC37653C-88F7-4548-A404-4CBD0F1A228E}">
      <dgm:prSet/>
      <dgm:spPr/>
      <dgm:t>
        <a:bodyPr/>
        <a:lstStyle/>
        <a:p>
          <a:pPr rtl="1"/>
          <a:endParaRPr lang="fa-IR"/>
        </a:p>
      </dgm:t>
    </dgm:pt>
    <dgm:pt modelId="{9C55BB5E-F208-420A-A89A-196C497BE34E}">
      <dgm:prSet phldrT="[Text]" custT="1"/>
      <dgm:spPr>
        <a:solidFill>
          <a:srgbClr val="EDF3F9">
            <a:alpha val="50000"/>
          </a:srgbClr>
        </a:solidFill>
      </dgm:spPr>
      <dgm:t>
        <a:bodyPr/>
        <a:lstStyle/>
        <a:p>
          <a:pPr rtl="1"/>
          <a:r>
            <a:rPr lang="fa-IR" sz="2800" dirty="0" smtClean="0">
              <a:cs typeface="B Kamran" pitchFamily="2" charset="-78"/>
            </a:rPr>
            <a:t>نظارت و اجرا</a:t>
          </a:r>
          <a:endParaRPr lang="fa-IR" sz="2800" dirty="0">
            <a:cs typeface="B Kamran" pitchFamily="2" charset="-78"/>
          </a:endParaRPr>
        </a:p>
      </dgm:t>
    </dgm:pt>
    <dgm:pt modelId="{3DD5D08C-A207-46F8-AB02-BA90EBB269E2}" type="parTrans" cxnId="{3D4B211C-76A9-48E9-879F-664711FCEEC7}">
      <dgm:prSet/>
      <dgm:spPr/>
      <dgm:t>
        <a:bodyPr/>
        <a:lstStyle/>
        <a:p>
          <a:pPr rtl="1"/>
          <a:endParaRPr lang="fa-IR"/>
        </a:p>
      </dgm:t>
    </dgm:pt>
    <dgm:pt modelId="{9D137223-F5DF-4D88-82F4-8F47EB033442}" type="sibTrans" cxnId="{3D4B211C-76A9-48E9-879F-664711FCEEC7}">
      <dgm:prSet/>
      <dgm:spPr/>
      <dgm:t>
        <a:bodyPr/>
        <a:lstStyle/>
        <a:p>
          <a:pPr rtl="1"/>
          <a:endParaRPr lang="fa-IR"/>
        </a:p>
      </dgm:t>
    </dgm:pt>
    <dgm:pt modelId="{B8FA3014-54ED-4196-A137-A9E6D7F04798}" type="pres">
      <dgm:prSet presAssocID="{880BB96E-D1D7-47A0-9322-700A163E04E7}" presName="composite" presStyleCnt="0">
        <dgm:presLayoutVars>
          <dgm:chMax val="1"/>
          <dgm:dir/>
          <dgm:resizeHandles val="exact"/>
        </dgm:presLayoutVars>
      </dgm:prSet>
      <dgm:spPr/>
    </dgm:pt>
    <dgm:pt modelId="{3FE7B1E0-9FC0-447F-8DC7-D5628F4731DC}" type="pres">
      <dgm:prSet presAssocID="{880BB96E-D1D7-47A0-9322-700A163E04E7}" presName="radial" presStyleCnt="0">
        <dgm:presLayoutVars>
          <dgm:animLvl val="ctr"/>
        </dgm:presLayoutVars>
      </dgm:prSet>
      <dgm:spPr/>
    </dgm:pt>
    <dgm:pt modelId="{E13FC96A-A785-4DF0-9C54-A9F3CCFDFCA0}" type="pres">
      <dgm:prSet presAssocID="{9267C511-1CEA-4B12-9FC3-5F7573437356}" presName="centerShape" presStyleLbl="vennNode1" presStyleIdx="0" presStyleCnt="11"/>
      <dgm:spPr/>
      <dgm:t>
        <a:bodyPr/>
        <a:lstStyle/>
        <a:p>
          <a:pPr rtl="1"/>
          <a:endParaRPr lang="fa-IR"/>
        </a:p>
      </dgm:t>
    </dgm:pt>
    <dgm:pt modelId="{B5BF2456-F516-4805-B9DC-E37BA278CE01}" type="pres">
      <dgm:prSet presAssocID="{A79094AC-F310-4CE9-9563-5CC7A36F68EA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FD6CEAF-6A87-4508-8A17-8F09C27834F1}" type="pres">
      <dgm:prSet presAssocID="{C894D2F4-83EE-49BF-968C-4DA961176432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AC7D010-D526-43CD-A212-B0A8CDC86F03}" type="pres">
      <dgm:prSet presAssocID="{5559BD56-6374-4162-83BC-DF9661370469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73DA7F-0204-47C2-821D-00DE8F13ED0D}" type="pres">
      <dgm:prSet presAssocID="{28ACFDF3-7E78-4D69-BACF-0A6F90AE059B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338A399-A047-4EF0-834E-F59D1459E436}" type="pres">
      <dgm:prSet presAssocID="{40D15AC2-136F-4406-A1C1-DA2A1DC2AC65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3A3BF3-75C1-4A3E-9435-CCB8661ACCEB}" type="pres">
      <dgm:prSet presAssocID="{135B2546-9895-41A7-8D72-931782170FE3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BFB820-CC24-4667-BCC8-B1D3873B5B4E}" type="pres">
      <dgm:prSet presAssocID="{D6992F8C-D1C3-4F30-9E26-081DADFAECFB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291FF4-2237-459E-B9B1-ACFA4B6FB083}" type="pres">
      <dgm:prSet presAssocID="{DA2CBF5B-D13E-4A0E-8B30-5C61B59A90B2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2D2448-8C15-4BB5-945B-5CD301FCA225}" type="pres">
      <dgm:prSet presAssocID="{52E8F740-FD53-4A9E-9448-D48F7FF0CCA8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E2D6BA-836B-4C1E-BBE0-BE7635C1BC97}" type="pres">
      <dgm:prSet presAssocID="{9C55BB5E-F208-420A-A89A-196C497BE34E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82BFC83-3A0A-4A9F-9396-36BA99FC2A96}" type="presOf" srcId="{9267C511-1CEA-4B12-9FC3-5F7573437356}" destId="{E13FC96A-A785-4DF0-9C54-A9F3CCFDFCA0}" srcOrd="0" destOrd="0" presId="urn:microsoft.com/office/officeart/2005/8/layout/radial3"/>
    <dgm:cxn modelId="{E599EB8F-4584-4AA3-9A2A-CB9EEDFE9013}" type="presOf" srcId="{C894D2F4-83EE-49BF-968C-4DA961176432}" destId="{AFD6CEAF-6A87-4508-8A17-8F09C27834F1}" srcOrd="0" destOrd="0" presId="urn:microsoft.com/office/officeart/2005/8/layout/radial3"/>
    <dgm:cxn modelId="{4696593A-D388-446F-A6EA-7685D43CC19D}" type="presOf" srcId="{D6992F8C-D1C3-4F30-9E26-081DADFAECFB}" destId="{5EBFB820-CC24-4667-BCC8-B1D3873B5B4E}" srcOrd="0" destOrd="0" presId="urn:microsoft.com/office/officeart/2005/8/layout/radial3"/>
    <dgm:cxn modelId="{CC5603B8-3915-4580-9AF9-CC55EAB55E9D}" srcId="{9267C511-1CEA-4B12-9FC3-5F7573437356}" destId="{C894D2F4-83EE-49BF-968C-4DA961176432}" srcOrd="1" destOrd="0" parTransId="{C63B4425-5352-40BA-98B4-B6F7F7CF4319}" sibTransId="{7032D129-EC0A-477C-AEAE-20CC18AF61C9}"/>
    <dgm:cxn modelId="{CF7F0D16-9E84-42BC-8854-2FC5ACAAF89A}" type="presOf" srcId="{52E8F740-FD53-4A9E-9448-D48F7FF0CCA8}" destId="{772D2448-8C15-4BB5-945B-5CD301FCA225}" srcOrd="0" destOrd="0" presId="urn:microsoft.com/office/officeart/2005/8/layout/radial3"/>
    <dgm:cxn modelId="{1E3F4EF0-F521-40E9-A809-1B52B1224563}" type="presOf" srcId="{40D15AC2-136F-4406-A1C1-DA2A1DC2AC65}" destId="{2338A399-A047-4EF0-834E-F59D1459E436}" srcOrd="0" destOrd="0" presId="urn:microsoft.com/office/officeart/2005/8/layout/radial3"/>
    <dgm:cxn modelId="{51025937-DED1-4CCB-9C7D-3B3A0FA1CCAC}" type="presOf" srcId="{28ACFDF3-7E78-4D69-BACF-0A6F90AE059B}" destId="{E573DA7F-0204-47C2-821D-00DE8F13ED0D}" srcOrd="0" destOrd="0" presId="urn:microsoft.com/office/officeart/2005/8/layout/radial3"/>
    <dgm:cxn modelId="{6B0461BC-E02F-4FE5-9768-AE6639DB6A1C}" type="presOf" srcId="{DA2CBF5B-D13E-4A0E-8B30-5C61B59A90B2}" destId="{8A291FF4-2237-459E-B9B1-ACFA4B6FB083}" srcOrd="0" destOrd="0" presId="urn:microsoft.com/office/officeart/2005/8/layout/radial3"/>
    <dgm:cxn modelId="{1A4F1B31-8B91-4B04-899C-A02411BF2C3A}" srcId="{9267C511-1CEA-4B12-9FC3-5F7573437356}" destId="{A79094AC-F310-4CE9-9563-5CC7A36F68EA}" srcOrd="0" destOrd="0" parTransId="{6924BB10-4859-4852-ABB2-1B4C8A916966}" sibTransId="{CEDB2C7A-5F74-4D1D-AB1B-2CCF2F92504B}"/>
    <dgm:cxn modelId="{5F97AF5D-2FE9-404A-A6C4-3ABB1550218F}" srcId="{9267C511-1CEA-4B12-9FC3-5F7573437356}" destId="{135B2546-9895-41A7-8D72-931782170FE3}" srcOrd="5" destOrd="0" parTransId="{B714966B-8854-4F16-822A-4588CEE9593C}" sibTransId="{B2CA54EC-87AB-49F3-9882-488D6B9BFF8F}"/>
    <dgm:cxn modelId="{78ED67EB-BE4D-4392-8A66-253FDA1FDB9F}" type="presOf" srcId="{880BB96E-D1D7-47A0-9322-700A163E04E7}" destId="{B8FA3014-54ED-4196-A137-A9E6D7F04798}" srcOrd="0" destOrd="0" presId="urn:microsoft.com/office/officeart/2005/8/layout/radial3"/>
    <dgm:cxn modelId="{61133665-9642-4614-BAA0-C98B3688A177}" type="presOf" srcId="{9C55BB5E-F208-420A-A89A-196C497BE34E}" destId="{10E2D6BA-836B-4C1E-BBE0-BE7635C1BC97}" srcOrd="0" destOrd="0" presId="urn:microsoft.com/office/officeart/2005/8/layout/radial3"/>
    <dgm:cxn modelId="{14541540-9892-4C1F-806E-B507994BDAF5}" srcId="{9267C511-1CEA-4B12-9FC3-5F7573437356}" destId="{28ACFDF3-7E78-4D69-BACF-0A6F90AE059B}" srcOrd="3" destOrd="0" parTransId="{2CCB69DF-B279-4F51-912C-CD6891C967CF}" sibTransId="{D27794D0-5CD7-426C-9FA5-22E38ED212D0}"/>
    <dgm:cxn modelId="{0CC368C6-1168-4964-AB39-67952333402A}" srcId="{9267C511-1CEA-4B12-9FC3-5F7573437356}" destId="{40D15AC2-136F-4406-A1C1-DA2A1DC2AC65}" srcOrd="4" destOrd="0" parTransId="{4259D16A-3158-4BF1-B372-FB460A657422}" sibTransId="{CF0085AE-E203-41B9-A9E0-2EB1D56EEA31}"/>
    <dgm:cxn modelId="{D26EA101-FCC8-4477-94C6-C80CEE8DFF3D}" type="presOf" srcId="{5559BD56-6374-4162-83BC-DF9661370469}" destId="{FAC7D010-D526-43CD-A212-B0A8CDC86F03}" srcOrd="0" destOrd="0" presId="urn:microsoft.com/office/officeart/2005/8/layout/radial3"/>
    <dgm:cxn modelId="{34F9CAF2-7067-43E6-B2E3-A060FF17B3A5}" srcId="{880BB96E-D1D7-47A0-9322-700A163E04E7}" destId="{9267C511-1CEA-4B12-9FC3-5F7573437356}" srcOrd="0" destOrd="0" parTransId="{E05E70AA-C656-475F-95DE-FD3E7E49A428}" sibTransId="{CF138591-D57D-4623-85DE-7BA9B4A0B006}"/>
    <dgm:cxn modelId="{3D4B211C-76A9-48E9-879F-664711FCEEC7}" srcId="{9267C511-1CEA-4B12-9FC3-5F7573437356}" destId="{9C55BB5E-F208-420A-A89A-196C497BE34E}" srcOrd="9" destOrd="0" parTransId="{3DD5D08C-A207-46F8-AB02-BA90EBB269E2}" sibTransId="{9D137223-F5DF-4D88-82F4-8F47EB033442}"/>
    <dgm:cxn modelId="{686C3BCF-258D-4D51-ABEC-A30FFCBFEC89}" srcId="{9267C511-1CEA-4B12-9FC3-5F7573437356}" destId="{D6992F8C-D1C3-4F30-9E26-081DADFAECFB}" srcOrd="6" destOrd="0" parTransId="{A346FA22-9BE7-42CA-81D2-8F1021200C50}" sibTransId="{3288708B-3797-4E00-924B-7C169FB09847}"/>
    <dgm:cxn modelId="{E8A978A4-5A64-47FE-B95E-924F36AE34EF}" srcId="{9267C511-1CEA-4B12-9FC3-5F7573437356}" destId="{5559BD56-6374-4162-83BC-DF9661370469}" srcOrd="2" destOrd="0" parTransId="{00656C8D-FC37-4822-8429-9FE39FB0F29A}" sibTransId="{E01CBBEC-0091-4FB2-8C7A-459D83BC70FD}"/>
    <dgm:cxn modelId="{AC37653C-88F7-4548-A404-4CBD0F1A228E}" srcId="{9267C511-1CEA-4B12-9FC3-5F7573437356}" destId="{52E8F740-FD53-4A9E-9448-D48F7FF0CCA8}" srcOrd="8" destOrd="0" parTransId="{A4179122-D832-49F3-9C4C-B0DC4EE0963A}" sibTransId="{7D125DE6-A523-40E9-B19C-077AB4B2BC73}"/>
    <dgm:cxn modelId="{23893EC1-BF9E-42D8-9938-0934BA654A4C}" type="presOf" srcId="{135B2546-9895-41A7-8D72-931782170FE3}" destId="{3B3A3BF3-75C1-4A3E-9435-CCB8661ACCEB}" srcOrd="0" destOrd="0" presId="urn:microsoft.com/office/officeart/2005/8/layout/radial3"/>
    <dgm:cxn modelId="{DC93B542-27C9-4A80-B766-840E833058F0}" type="presOf" srcId="{A79094AC-F310-4CE9-9563-5CC7A36F68EA}" destId="{B5BF2456-F516-4805-B9DC-E37BA278CE01}" srcOrd="0" destOrd="0" presId="urn:microsoft.com/office/officeart/2005/8/layout/radial3"/>
    <dgm:cxn modelId="{0D02F8F6-BCE5-48DC-AAB9-0405EB94A4E2}" srcId="{9267C511-1CEA-4B12-9FC3-5F7573437356}" destId="{DA2CBF5B-D13E-4A0E-8B30-5C61B59A90B2}" srcOrd="7" destOrd="0" parTransId="{BD539380-1FC9-4056-9A35-144CA547A3A7}" sibTransId="{280F1281-FCF6-4585-AD6C-43314205038F}"/>
    <dgm:cxn modelId="{9102489D-9C3F-4488-B78F-DB4EB12D3265}" type="presParOf" srcId="{B8FA3014-54ED-4196-A137-A9E6D7F04798}" destId="{3FE7B1E0-9FC0-447F-8DC7-D5628F4731DC}" srcOrd="0" destOrd="0" presId="urn:microsoft.com/office/officeart/2005/8/layout/radial3"/>
    <dgm:cxn modelId="{D0C3BB4A-22ED-4908-B15E-92ED19AC321C}" type="presParOf" srcId="{3FE7B1E0-9FC0-447F-8DC7-D5628F4731DC}" destId="{E13FC96A-A785-4DF0-9C54-A9F3CCFDFCA0}" srcOrd="0" destOrd="0" presId="urn:microsoft.com/office/officeart/2005/8/layout/radial3"/>
    <dgm:cxn modelId="{F6094A81-64E2-4DA9-B069-2F84F846C99B}" type="presParOf" srcId="{3FE7B1E0-9FC0-447F-8DC7-D5628F4731DC}" destId="{B5BF2456-F516-4805-B9DC-E37BA278CE01}" srcOrd="1" destOrd="0" presId="urn:microsoft.com/office/officeart/2005/8/layout/radial3"/>
    <dgm:cxn modelId="{CB8D0EF6-B0C6-468A-A806-1879539DE41C}" type="presParOf" srcId="{3FE7B1E0-9FC0-447F-8DC7-D5628F4731DC}" destId="{AFD6CEAF-6A87-4508-8A17-8F09C27834F1}" srcOrd="2" destOrd="0" presId="urn:microsoft.com/office/officeart/2005/8/layout/radial3"/>
    <dgm:cxn modelId="{BAD3A7B1-665F-479D-8646-04B484938C0E}" type="presParOf" srcId="{3FE7B1E0-9FC0-447F-8DC7-D5628F4731DC}" destId="{FAC7D010-D526-43CD-A212-B0A8CDC86F03}" srcOrd="3" destOrd="0" presId="urn:microsoft.com/office/officeart/2005/8/layout/radial3"/>
    <dgm:cxn modelId="{AC822DE9-570D-4B65-85AF-9FD4F794D98C}" type="presParOf" srcId="{3FE7B1E0-9FC0-447F-8DC7-D5628F4731DC}" destId="{E573DA7F-0204-47C2-821D-00DE8F13ED0D}" srcOrd="4" destOrd="0" presId="urn:microsoft.com/office/officeart/2005/8/layout/radial3"/>
    <dgm:cxn modelId="{760318A0-8E5D-477A-AED9-A813EB2598CD}" type="presParOf" srcId="{3FE7B1E0-9FC0-447F-8DC7-D5628F4731DC}" destId="{2338A399-A047-4EF0-834E-F59D1459E436}" srcOrd="5" destOrd="0" presId="urn:microsoft.com/office/officeart/2005/8/layout/radial3"/>
    <dgm:cxn modelId="{8D8CDE17-CF20-474C-9E27-E22D874D61CE}" type="presParOf" srcId="{3FE7B1E0-9FC0-447F-8DC7-D5628F4731DC}" destId="{3B3A3BF3-75C1-4A3E-9435-CCB8661ACCEB}" srcOrd="6" destOrd="0" presId="urn:microsoft.com/office/officeart/2005/8/layout/radial3"/>
    <dgm:cxn modelId="{A8F120ED-48C9-4473-954B-6FF220100871}" type="presParOf" srcId="{3FE7B1E0-9FC0-447F-8DC7-D5628F4731DC}" destId="{5EBFB820-CC24-4667-BCC8-B1D3873B5B4E}" srcOrd="7" destOrd="0" presId="urn:microsoft.com/office/officeart/2005/8/layout/radial3"/>
    <dgm:cxn modelId="{F465B848-34F7-48BD-A64F-285134C3EBFC}" type="presParOf" srcId="{3FE7B1E0-9FC0-447F-8DC7-D5628F4731DC}" destId="{8A291FF4-2237-459E-B9B1-ACFA4B6FB083}" srcOrd="8" destOrd="0" presId="urn:microsoft.com/office/officeart/2005/8/layout/radial3"/>
    <dgm:cxn modelId="{72F9A574-569D-408D-93BC-29A1782F99B3}" type="presParOf" srcId="{3FE7B1E0-9FC0-447F-8DC7-D5628F4731DC}" destId="{772D2448-8C15-4BB5-945B-5CD301FCA225}" srcOrd="9" destOrd="0" presId="urn:microsoft.com/office/officeart/2005/8/layout/radial3"/>
    <dgm:cxn modelId="{75DC99A8-7862-4DBF-8310-896524F5BF54}" type="presParOf" srcId="{3FE7B1E0-9FC0-447F-8DC7-D5628F4731DC}" destId="{10E2D6BA-836B-4C1E-BBE0-BE7635C1BC97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2439152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62430" y="5013176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62" y="2357430"/>
            <a:ext cx="103809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08000" y="785794"/>
            <a:ext cx="10215634" cy="1000132"/>
          </a:xfrm>
          <a:prstGeom prst="snip2DiagRect">
            <a:avLst/>
          </a:prstGeom>
          <a:solidFill>
            <a:srgbClr val="D6F6FA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amran" pitchFamily="2" charset="-78"/>
              </a:rPr>
              <a:t>آزمون سازگاری مشخص می کند که آیا کاربری که سعی در فعال کردن سیستم دارد، مجاز به ورود به سیستم و انجام کار است یا خیر. </a:t>
            </a:r>
            <a:endParaRPr lang="fa-IR" sz="3200" b="1" dirty="0">
              <a:solidFill>
                <a:schemeClr val="tx1">
                  <a:lumMod val="95000"/>
                  <a:lumOff val="5000"/>
                </a:schemeClr>
              </a:solidFill>
              <a:cs typeface="B Kamra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4455" y="3571876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آموزش کارمندان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37766" y="4500570"/>
            <a:ext cx="7313295" cy="2143116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کلیه کارمندان سازمان باید آموزش‌های مناسب را در زمینه حفظ امنیت اطلاعات فرا گرفته و در جریان مقررات و رویه‌های تعیین شده بر اساس سیاست‌های امنیتی سازمان قرار بگیرند.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" name="Picture 2" descr="D:\دانشگاه امام رضا\متفرقه\pic\databas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58868" y="579634"/>
            <a:ext cx="4294256" cy="2849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9636" y="428604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حفظ حریم خصوصی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308198" y="1500174"/>
            <a:ext cx="7313295" cy="2143116"/>
          </a:xfrm>
          <a:ln w="12700"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برخی از اطلاعات جمع‌آوری شده توسط سازمان‌‌ها مربوط به اطلاعات شخصی افراد است که سازمان باید در رابطه با آن‌‌ها اقدامات حفاظتی لازم را اعمال نماید.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7170" name="Picture 2" descr="D:\دانشگاه امام رضا\متفرقه\pic\encryp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4516">
            <a:off x="4237024" y="2643182"/>
            <a:ext cx="3357586" cy="33575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71438"/>
          <a:ext cx="1173801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ltGray">
          <a:xfrm rot="16200000">
            <a:off x="9575808" y="1134251"/>
            <a:ext cx="489585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ltGray">
          <a:xfrm rot="16200000" flipH="1">
            <a:off x="9846898" y="1667224"/>
            <a:ext cx="4032250" cy="360763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9809172" y="2135182"/>
            <a:ext cx="381000" cy="381000"/>
            <a:chOff x="2078" y="1680"/>
            <a:chExt cx="1615" cy="1615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9451998" y="3286124"/>
            <a:ext cx="381000" cy="381000"/>
            <a:chOff x="2078" y="1680"/>
            <a:chExt cx="1615" cy="1615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2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9737750" y="4429132"/>
            <a:ext cx="381000" cy="381000"/>
            <a:chOff x="2078" y="1680"/>
            <a:chExt cx="1615" cy="1615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  <a:sp3d prstMaterial="softEdge">
              <a:bevelT w="127000" prst="artDeco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Bevel 99"/>
          <p:cNvSpPr/>
          <p:nvPr/>
        </p:nvSpPr>
        <p:spPr>
          <a:xfrm>
            <a:off x="1308066" y="571480"/>
            <a:ext cx="8858312" cy="1000132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Zar" pitchFamily="2" charset="-78"/>
              </a:rPr>
              <a:t>فاکتورهای مهم در استحکام رمزنگاری</a:t>
            </a:r>
            <a:endParaRPr lang="fa-IR" b="1" dirty="0">
              <a:solidFill>
                <a:srgbClr val="FFFF00"/>
              </a:solidFill>
              <a:cs typeface="B Zar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952206" y="2214554"/>
            <a:ext cx="652486" cy="2643206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Encryption</a:t>
            </a:r>
            <a:endParaRPr lang="fa-IR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2" descr="D:\دانشگاه امام رضا\متفرقه\pic\Data-encry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1892">
            <a:off x="768116" y="2191869"/>
            <a:ext cx="418011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AutoShape 50"/>
          <p:cNvSpPr>
            <a:spLocks noChangeArrowheads="1"/>
          </p:cNvSpPr>
          <p:nvPr/>
        </p:nvSpPr>
        <p:spPr bwMode="gray">
          <a:xfrm>
            <a:off x="4603770" y="4357694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lvl="0" algn="r" defTabSz="914400" rtl="1">
              <a:defRPr/>
            </a:pPr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مدیریت حفاظت از کلیدهای رمزنگاری</a:t>
            </a:r>
          </a:p>
        </p:txBody>
      </p:sp>
      <p:sp>
        <p:nvSpPr>
          <p:cNvPr id="35" name="AutoShape 50"/>
          <p:cNvSpPr>
            <a:spLocks noChangeArrowheads="1"/>
          </p:cNvSpPr>
          <p:nvPr/>
        </p:nvSpPr>
        <p:spPr bwMode="gray">
          <a:xfrm>
            <a:off x="4665652" y="2035180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طول کلید</a:t>
            </a:r>
          </a:p>
        </p:txBody>
      </p:sp>
      <p:sp>
        <p:nvSpPr>
          <p:cNvPr id="36" name="AutoShape 50"/>
          <p:cNvSpPr>
            <a:spLocks noChangeArrowheads="1"/>
          </p:cNvSpPr>
          <p:nvPr/>
        </p:nvSpPr>
        <p:spPr bwMode="gray">
          <a:xfrm>
            <a:off x="4308462" y="3206752"/>
            <a:ext cx="5133980" cy="508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algn="r" defTabSz="914400" rtl="1"/>
            <a:r>
              <a:rPr lang="fa-IR" b="1" kern="0" dirty="0" smtClean="0">
                <a:solidFill>
                  <a:sysClr val="windowText" lastClr="000000"/>
                </a:solidFill>
                <a:latin typeface="Calibri"/>
                <a:cs typeface="B Zar" pitchFamily="2" charset="-78"/>
              </a:rPr>
              <a:t>الگوریتم رمزنگاری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10" y="285728"/>
            <a:ext cx="10157354" cy="830282"/>
          </a:xfrm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/>
          <a:lstStyle/>
          <a:p>
            <a:pPr lvl="0"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انواع الگوریتم های رمزنگاری</a:t>
            </a:r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680000" cy="512064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/>
          <a:lstStyle/>
          <a:p>
            <a:pPr algn="ctr"/>
            <a:r>
              <a:rPr lang="fa-IR" dirty="0" smtClean="0">
                <a:cs typeface="B Mitra" pitchFamily="2" charset="-78"/>
              </a:rPr>
              <a:t>رمزنگاری نامتقارن- کلید عمومی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680000" cy="2880000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justLow"/>
            <a:r>
              <a:rPr lang="fa-IR" sz="2400" dirty="0" smtClean="0">
                <a:latin typeface="Calibri"/>
                <a:ea typeface="Calibri"/>
                <a:cs typeface="B Nazanin"/>
              </a:rPr>
              <a:t>در این روش از دو کلید استفاده می‌شود.</a:t>
            </a:r>
          </a:p>
          <a:p>
            <a:pPr algn="justLow"/>
            <a:r>
              <a:rPr lang="fa-IR" sz="2400" dirty="0" smtClean="0">
                <a:latin typeface="Calibri"/>
                <a:ea typeface="Calibri"/>
                <a:cs typeface="B Nazanin"/>
              </a:rPr>
              <a:t> یک کلید مشترک یا عمومی که برای هرکسی قابل دسترسی است و یک کلید اختصاصی که تنها برای کاربر قابل شناسایی است.</a:t>
            </a:r>
          </a:p>
          <a:p>
            <a:pPr algn="justLow"/>
            <a:r>
              <a:rPr lang="fa-IR" sz="2400" dirty="0" smtClean="0">
                <a:latin typeface="Calibri"/>
                <a:ea typeface="Calibri"/>
                <a:cs typeface="B Nazanin"/>
              </a:rPr>
              <a:t>از یک کلید برای رمزنگاری و از دیگری برای رمزگشایی استفاده می شود.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557948" y="1608836"/>
            <a:ext cx="4680000" cy="512064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/>
          <a:lstStyle/>
          <a:p>
            <a:pPr algn="ctr"/>
            <a:r>
              <a:rPr lang="fa-IR" dirty="0" smtClean="0">
                <a:cs typeface="B Mitra" pitchFamily="2" charset="-78"/>
              </a:rPr>
              <a:t>رمزنگاری متقارن- کلید اختصاصی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53886" y="2209800"/>
            <a:ext cx="4680000" cy="2880000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justLow"/>
            <a:r>
              <a:rPr lang="fa-IR" sz="2400" dirty="0" smtClean="0">
                <a:latin typeface="Calibri"/>
                <a:ea typeface="Calibri"/>
                <a:cs typeface="B Nazanin"/>
              </a:rPr>
              <a:t>در رمزنگاری با الگوریتم‌های متقارن استفاده از یک کلید مشابه برای به رمز درآوردن و رمزگشایی الزامی است.</a:t>
            </a:r>
          </a:p>
          <a:p>
            <a:pPr algn="justLow"/>
            <a:r>
              <a:rPr lang="fa-IR" sz="2400" dirty="0" smtClean="0">
                <a:latin typeface="Calibri"/>
                <a:ea typeface="Calibri"/>
                <a:cs typeface="B Nazanin"/>
              </a:rPr>
              <a:t>این موضوع امکان سرّی بودن کلید را از بین می‌برد و ممکن است اطلاعات توسط افراد غیرمجاز رمزگشایی شود. </a:t>
            </a:r>
            <a:endParaRPr lang="fa-I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860513" y="-240619"/>
            <a:ext cx="2948937" cy="14197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51074" y="5572140"/>
            <a:ext cx="7313295" cy="762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رمزنگاری متقارن</a:t>
            </a:r>
            <a:endParaRPr lang="fa-IR" sz="3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035" y="285728"/>
            <a:ext cx="7632000" cy="4885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51074" y="5572140"/>
            <a:ext cx="7313295" cy="762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رمزنگاری نامتقارن</a:t>
            </a:r>
            <a:endParaRPr lang="fa-IR" sz="3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285728"/>
            <a:ext cx="7462749" cy="48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451074" y="1428736"/>
            <a:ext cx="7313295" cy="1803392"/>
          </a:xfrm>
        </p:spPr>
        <p:txBody>
          <a:bodyPr>
            <a:normAutofit/>
          </a:bodyPr>
          <a:lstStyle/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درهم‌سازی فرآیندی است که به صورت ریاضی حجم یک جریان از داده را به یک طول ثابت کاهش می‌دهد. فرآیند درهم سازی یک فرآیند یک طرفه است.</a:t>
            </a:r>
            <a:endParaRPr lang="en-US" sz="2800" dirty="0" smtClean="0">
              <a:latin typeface="Calibri"/>
              <a:ea typeface="Calibri"/>
              <a:cs typeface="B Nazanin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522512" y="428604"/>
            <a:ext cx="7286676" cy="714380"/>
          </a:xfrm>
          <a:prstGeom prst="snip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fa-IR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درهم سازی</a:t>
            </a:r>
            <a:endParaRPr lang="fa-IR" sz="32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892" y="2857520"/>
            <a:ext cx="562140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4737090" y="285728"/>
            <a:ext cx="5929354" cy="1214446"/>
          </a:xfrm>
          <a:prstGeom prst="round2DiagRect">
            <a:avLst/>
          </a:prstGeom>
          <a:solidFill>
            <a:srgbClr val="FFFFE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j-ea"/>
                <a:cs typeface="B Zar" pitchFamily="2" charset="-78"/>
              </a:rPr>
              <a:t>کاربرد توابع درهم ساز</a:t>
            </a:r>
            <a:endParaRPr lang="fa-IR" dirty="0"/>
          </a:p>
        </p:txBody>
      </p:sp>
      <p:sp>
        <p:nvSpPr>
          <p:cNvPr id="8" name="TextBox 7"/>
          <p:cNvSpPr txBox="1"/>
          <p:nvPr/>
        </p:nvSpPr>
        <p:spPr>
          <a:xfrm rot="10800000">
            <a:off x="-46177" y="-24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093752" y="2071678"/>
            <a:ext cx="10157354" cy="4470400"/>
          </a:xfrm>
          <a:prstGeom prst="rect">
            <a:avLst/>
          </a:prstGeom>
        </p:spPr>
        <p:txBody>
          <a:bodyPr/>
          <a:lstStyle/>
          <a:p>
            <a:pPr marL="304747" marR="0" lvl="0" indent="-304747" algn="r" defTabSz="1218987" rtl="1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 تشخیص درستی یک فایل</a:t>
            </a:r>
          </a:p>
          <a:p>
            <a:pPr marL="304747" marR="0" lvl="0" indent="-304747" algn="r" defTabSz="1218987" rtl="1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fa-IR" sz="3200" dirty="0" smtClean="0">
                <a:cs typeface="B Zar" pitchFamily="2" charset="-78"/>
              </a:rPr>
              <a:t> هش کردن کلمات عبور</a:t>
            </a:r>
          </a:p>
          <a:p>
            <a:pPr marL="304747" marR="0" lvl="0" indent="-304747" algn="r" defTabSz="1218987" rtl="1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 نشانه گذاری اسناد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 یا امضای دیجیتال</a:t>
            </a: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Kamran" pitchFamily="2" charset="-78"/>
            </a:endParaRPr>
          </a:p>
        </p:txBody>
      </p:sp>
      <p:pic>
        <p:nvPicPr>
          <p:cNvPr id="4098" name="Picture 2" descr="D:\دانشگاه امام رضا\متفرقه\pic\6a0120a85dcdae970b016303bd99fb970d-800w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3597">
            <a:off x="1103994" y="3249515"/>
            <a:ext cx="4503886" cy="2702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0198108">
            <a:off x="315083" y="2294794"/>
            <a:ext cx="4797235" cy="10279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95000"/>
              </a:lnSpc>
            </a:pPr>
            <a:r>
              <a:rPr lang="fa-IR" sz="3200" dirty="0" smtClean="0">
                <a:solidFill>
                  <a:schemeClr val="accent2">
                    <a:lumMod val="75000"/>
                  </a:schemeClr>
                </a:solidFill>
                <a:cs typeface="B Kamran" pitchFamily="2" charset="-78"/>
              </a:rPr>
              <a:t>عملکرد توابع درهم ساز مشابه اثر انگشت یک شخص می باشد.</a:t>
            </a:r>
            <a:endParaRPr lang="fa-IR" sz="3200" dirty="0">
              <a:solidFill>
                <a:schemeClr val="accent2">
                  <a:lumMod val="75000"/>
                </a:schemeClr>
              </a:solidFill>
              <a:cs typeface="B Kamran" pitchFamily="2" charset="-7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-263570" y="1643050"/>
            <a:ext cx="7880362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449263" marR="0" lvl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نهم: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کنترل در سیستم های اطلاعاتی رایانه ای</a:t>
            </a: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محرمانگی داده ها و حفظ حریم خصوصی</a:t>
            </a:r>
            <a:endParaRPr kumimoji="0" lang="fa-IR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10" y="285728"/>
            <a:ext cx="10157354" cy="830282"/>
          </a:xfrm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/>
          <a:lstStyle/>
          <a:p>
            <a:pPr lvl="0"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امضا دیجیتال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23040" y="1857364"/>
            <a:ext cx="4680000" cy="3143272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امضا الکترونیکی روشی برای حفاظت از سندیت و جامعیت اسناد الکترونیکی است.</a:t>
            </a:r>
          </a:p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در تولید امضا الکترونیکی از شیوه‌های رمزنگاری مبتنی بر کلید عمومی و توابع درهم ساز استفاده می‌شود.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860513" y="-240619"/>
            <a:ext cx="2948937" cy="14197236"/>
          </a:xfrm>
          <a:prstGeom prst="rect">
            <a:avLst/>
          </a:prstGeom>
        </p:spPr>
      </p:pic>
      <p:pic>
        <p:nvPicPr>
          <p:cNvPr id="5122" name="Picture 2" descr="D:\دانشگاه امام رضا\متفرقه\pic\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190" y="1785926"/>
            <a:ext cx="4572000" cy="320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51074" y="5667396"/>
            <a:ext cx="7313295" cy="762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امضای دیجیتال</a:t>
            </a:r>
            <a:endParaRPr lang="fa-IR" sz="3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60" y="214290"/>
            <a:ext cx="7715304" cy="533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زیر ساخت کلید عمومی چارچوبی است که تولید، توزیع، کنترل، لغو و ردیابی گواهی‌ها و کلید‌های مربوطه را بر عهده دارد. 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به عبارت دیگر، سامانه صدور کلیدهای عمومی و اختصاصی و گواهی‌نامه‌های دیجیتالی، زیرساخت کلید عمومی نامیده می‌شود. </a:t>
            </a:r>
            <a:endParaRPr lang="fa-I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1117310" y="285728"/>
            <a:ext cx="10157354" cy="830282"/>
          </a:xfrm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>
            <a:normAutofit/>
          </a:bodyPr>
          <a:lstStyle/>
          <a:p>
            <a:pPr lvl="0" algn="ctr"/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زیرساخت کلید عمومی و گواهینامه های دیجیتال</a:t>
            </a:r>
            <a:endParaRPr lang="fa-IR" sz="3600" dirty="0"/>
          </a:p>
        </p:txBody>
      </p:sp>
      <p:pic>
        <p:nvPicPr>
          <p:cNvPr id="6147" name="Picture 3" descr="D:\دانشگاه امام رضا\متفرقه\pic\ss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14" y="2071678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10" y="285728"/>
            <a:ext cx="10157354" cy="830282"/>
          </a:xfrm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/>
          <a:lstStyle/>
          <a:p>
            <a:pPr lvl="0"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شبکه های خصوصی مجازی</a:t>
            </a:r>
            <a:endParaRPr lang="fa-I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23040" y="1428736"/>
            <a:ext cx="4680000" cy="3714776"/>
          </a:xfr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شبکه خصوصی مجازی در واقع پیاده‌سازی شبکه خصوصی یک شرکت یا سازمان بر روی شبکه عمومی اینترنت است. </a:t>
            </a:r>
          </a:p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شبکه‌های خصوصی مجازی به منظور تامین امنیت داده‌ها و ارتباطات از روش‌های متعددی مانند رمزنگاری و تونل‌سازی استفاده می‌کنند. </a:t>
            </a:r>
          </a:p>
          <a:p>
            <a:pPr algn="justLow">
              <a:buNone/>
            </a:pPr>
            <a:endParaRPr lang="fa-IR" sz="2800" dirty="0" smtClean="0">
              <a:latin typeface="Calibri"/>
              <a:ea typeface="Calibri"/>
              <a:cs typeface="B Nazani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860513" y="-240619"/>
            <a:ext cx="2948937" cy="14197236"/>
          </a:xfrm>
          <a:prstGeom prst="rect">
            <a:avLst/>
          </a:prstGeom>
        </p:spPr>
      </p:pic>
      <p:pic>
        <p:nvPicPr>
          <p:cNvPr id="8194" name="Picture 2" descr="D:\دانشگاه امام رضا\متفرقه\pic\encryp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752" y="1428736"/>
            <a:ext cx="4714872" cy="314324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9636" y="4929198"/>
            <a:ext cx="7313295" cy="762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Zar" pitchFamily="2" charset="-78"/>
              </a:rPr>
              <a:t>شبکه خصوصی مجازی</a:t>
            </a:r>
            <a:endParaRPr lang="fa-IR" sz="3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Za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8198" y="1357298"/>
            <a:ext cx="7391215" cy="32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gray">
          <a:xfrm>
            <a:off x="6308726" y="2000240"/>
            <a:ext cx="3600000" cy="50800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روش های بازبینی مسیردهی</a:t>
            </a:r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gray">
          <a:xfrm>
            <a:off x="6380164" y="4857760"/>
            <a:ext cx="3600000" cy="50800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تکنیک های تایید پیام</a:t>
            </a: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gray">
          <a:xfrm>
            <a:off x="5880098" y="3429000"/>
            <a:ext cx="3600000" cy="50800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fa-IR" b="1" dirty="0" smtClean="0">
                <a:solidFill>
                  <a:schemeClr val="tx1"/>
                </a:solidFill>
                <a:latin typeface="Comic Sans MS" pitchFamily="66" charset="0"/>
                <a:cs typeface="B Nazanin" pitchFamily="2" charset="-78"/>
              </a:rPr>
              <a:t>کنترل های توازن</a:t>
            </a:r>
          </a:p>
        </p:txBody>
      </p:sp>
      <p:sp>
        <p:nvSpPr>
          <p:cNvPr id="33" name="AutoShape 46"/>
          <p:cNvSpPr>
            <a:spLocks noChangeArrowheads="1"/>
          </p:cNvSpPr>
          <p:nvPr/>
        </p:nvSpPr>
        <p:spPr bwMode="ltGray">
          <a:xfrm rot="16200000">
            <a:off x="9611545" y="1179507"/>
            <a:ext cx="489585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utoShape 47"/>
          <p:cNvSpPr>
            <a:spLocks noChangeArrowheads="1"/>
          </p:cNvSpPr>
          <p:nvPr/>
        </p:nvSpPr>
        <p:spPr bwMode="ltGray">
          <a:xfrm rot="16200000" flipH="1">
            <a:off x="9882635" y="1712480"/>
            <a:ext cx="4032250" cy="360763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Dodecagon 38"/>
          <p:cNvSpPr/>
          <p:nvPr/>
        </p:nvSpPr>
        <p:spPr>
          <a:xfrm>
            <a:off x="9952064" y="2071678"/>
            <a:ext cx="360000" cy="360000"/>
          </a:xfrm>
          <a:prstGeom prst="dodec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0" name="Dodecagon 39"/>
          <p:cNvSpPr/>
          <p:nvPr/>
        </p:nvSpPr>
        <p:spPr>
          <a:xfrm>
            <a:off x="10020692" y="4929198"/>
            <a:ext cx="360000" cy="3600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1" name="Dodecagon 40"/>
          <p:cNvSpPr/>
          <p:nvPr/>
        </p:nvSpPr>
        <p:spPr>
          <a:xfrm>
            <a:off x="9523436" y="3500438"/>
            <a:ext cx="360000" cy="360000"/>
          </a:xfrm>
          <a:prstGeom prst="dodec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42" name="TextBox 41"/>
          <p:cNvSpPr txBox="1"/>
          <p:nvPr/>
        </p:nvSpPr>
        <p:spPr>
          <a:xfrm>
            <a:off x="11166510" y="1928802"/>
            <a:ext cx="553998" cy="321471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/>
            <a:r>
              <a:rPr lang="fa-IR" b="1" dirty="0" smtClean="0">
                <a:cs typeface="B Zar" pitchFamily="2" charset="-78"/>
              </a:rPr>
              <a:t>کنترل های انتقال داده ها</a:t>
            </a:r>
            <a:endParaRPr lang="fa-IR" b="1" dirty="0">
              <a:cs typeface="B Zar" pitchFamily="2" charset="-78"/>
            </a:endParaRPr>
          </a:p>
        </p:txBody>
      </p:sp>
      <p:pic>
        <p:nvPicPr>
          <p:cNvPr id="9218" name="Picture 2" descr="D:\دانشگاه امام رضا\متفرقه\pic\Quantum-Encryption-640x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38" y="2428868"/>
            <a:ext cx="4602233" cy="2538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3212976"/>
            <a:ext cx="11644329" cy="3645024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مفاهیم حفظ محرمانگی اطلاعات یا سیستم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روش‌های حفظ محرمانگی اطلاعات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اهمیت حفظ حریم خصوصی و اصول پذیرفته شده درباره حفظ حریم خصوصی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روش‌های رمز‌نگاری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شبکه‌های خصوصی مجازی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کنترل‌های انتقال داده‌ها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9636" y="571480"/>
            <a:ext cx="7313295" cy="2919418"/>
          </a:xfrm>
          <a:noFill/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b="0" dirty="0" smtClean="0">
                <a:solidFill>
                  <a:schemeClr val="tx1"/>
                </a:solidFill>
                <a:cs typeface="B Mitra" pitchFamily="2" charset="-78"/>
              </a:rPr>
              <a:t>خدمات امنیت محرمانگی به صورت ممانعت از انتشار غیرمجاز داده تعریف می‌شود. این خدمات این اطمینان را به وجود می‌آورد که اطلاعات در اختیار افراد غیرمجاز و یا پردازش‌های غیرمجاز قرار نمی‌گیرد.</a:t>
            </a:r>
            <a:endParaRPr lang="fa-IR" sz="3200" b="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-24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" name="Picture 2" descr="D:\دانشگاه امام رضا\متفرقه\pic\emFile_Encryption3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462" y="3500438"/>
            <a:ext cx="3429024" cy="279504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310" y="-285776"/>
            <a:ext cx="10157354" cy="1397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B Koodak" pitchFamily="2" charset="-78"/>
              </a:rPr>
              <a:t>مراحل پیاده سازی امنیت در رابطه با اطلاعات</a:t>
            </a:r>
            <a:endParaRPr lang="fa-IR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B Koodak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022446" y="1071546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4455" y="3571876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شناسایی وطبقه بندی اطلاعات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37766" y="4714884"/>
            <a:ext cx="7313295" cy="1660516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اطلاعات را باید به گونه‌ای طبقه‌بندی کرد که اهمیت، اولویت و درجه‌بندی حفاظت از هر دسته از آن‌‌ها به طور کامل مشخص باشد.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" name="Picture 2" descr="D:\دانشگاه امام رضا\متفرقه\pic\data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48" y="571480"/>
            <a:ext cx="39589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4455" y="3571876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حفظ محرمانگی اطلاعات با رمزنگاری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37766" y="4714884"/>
            <a:ext cx="7313295" cy="1660516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رمزنگاری برای حفظ محرمانگی اطلاعات و به عنوان یکی از کنترل‌های پیش‌گیرانه می‌تواند مورد استفاده قرار گیرد.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" name="Picture 2" descr="D:\دانشگاه امام رضا\متفرقه\pic\databas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4148" y="573425"/>
            <a:ext cx="3958975" cy="2639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37766" y="4714884"/>
            <a:ext cx="7313295" cy="1660516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هدف از کنترل دسترسی، دادن اجازه دسترسی به افراد و وسایل مجاز و عدم پذیرش افراد غیرمجاز است. 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" name="Picture 2" descr="D:\دانشگاه امام رضا\متفرقه\pic\databas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51338" y="214290"/>
            <a:ext cx="321471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2424455" y="3714752"/>
            <a:ext cx="7313295" cy="100013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n-ea"/>
                <a:cs typeface="B Zar" pitchFamily="2" charset="-78"/>
              </a:rPr>
              <a:t>کنترل دسترسی به اطلاعات حساس</a:t>
            </a:r>
            <a:r>
              <a:rPr kumimoji="0" lang="fa-IR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n-ea"/>
                <a:cs typeface="+mj-cs"/>
              </a:rPr>
              <a:t/>
            </a:r>
            <a:br>
              <a:rPr kumimoji="0" lang="fa-IR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n-ea"/>
                <a:cs typeface="+mj-cs"/>
              </a:rPr>
            </a:br>
            <a:endParaRPr kumimoji="0" lang="fa-IR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98616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سومین مرحله پیاده سازی امنیت : کنترل دسترسی به اطلاعات حساس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8416" y="1376978"/>
            <a:ext cx="42672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Nazanin" pitchFamily="2" charset="-78"/>
              </a:rPr>
              <a:t>کنترل های دسترسی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55816" y="2138978"/>
            <a:ext cx="3276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کنترل های دستیابی سیستمی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32616" y="2138978"/>
            <a:ext cx="33528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کنترل های دستیابی فیزیکی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32" name="Arc 31"/>
          <p:cNvSpPr/>
          <p:nvPr/>
        </p:nvSpPr>
        <p:spPr>
          <a:xfrm>
            <a:off x="7342216" y="1681778"/>
            <a:ext cx="1143000" cy="990600"/>
          </a:xfrm>
          <a:prstGeom prst="arc">
            <a:avLst>
              <a:gd name="adj1" fmla="val 15819248"/>
              <a:gd name="adj2" fmla="val 2125651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998816" y="1605578"/>
            <a:ext cx="1143000" cy="990600"/>
          </a:xfrm>
          <a:prstGeom prst="arc">
            <a:avLst>
              <a:gd name="adj1" fmla="val 10692673"/>
              <a:gd name="adj2" fmla="val 1643382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8219310" y="3014484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160996" y="3281978"/>
            <a:ext cx="5791200" cy="2361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1 – قرار دادن تجهیزات رایانه ای در اتاق های قفل دار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2 – استفاده از شماره شناسایی برای ورود به سایت رایانه ها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3 – استفاده از دوربین های مداربسته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4 – استفاده از سیستم امنیتی هشدار دهنده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5 – نصب قفل های لازم بر روی رایانه ها و تجهیزات رایانه ای</a:t>
            </a:r>
            <a:endParaRPr lang="en-US" sz="2000" dirty="0">
              <a:cs typeface="B Nazanin" pitchFamily="2" charset="-78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771010" y="297638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398616" y="3243890"/>
            <a:ext cx="2971800" cy="2362200"/>
          </a:xfrm>
          <a:prstGeom prst="roundRect">
            <a:avLst/>
          </a:prstGeom>
          <a:solidFill>
            <a:srgbClr val="CFDF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000" dirty="0" smtClean="0">
                <a:cs typeface="B Nazanin" pitchFamily="2" charset="-78"/>
              </a:rPr>
              <a:t>هر کاربر برای دسترسی به سیستم باید احراز هویت شده و صلاحیت آن تایید شود. این کار با انجام آزمون های سازگاری صورت می پذیرد.</a:t>
            </a:r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846</Words>
  <Application>Microsoft Office PowerPoint</Application>
  <PresentationFormat>Custom</PresentationFormat>
  <Paragraphs>130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Adobe Caslon Pro Bold</vt:lpstr>
      <vt:lpstr>Arial</vt:lpstr>
      <vt:lpstr>B Davat</vt:lpstr>
      <vt:lpstr>B Homa</vt:lpstr>
      <vt:lpstr>B Kamran</vt:lpstr>
      <vt:lpstr>B Koodak</vt:lpstr>
      <vt:lpstr>B Mitra</vt:lpstr>
      <vt:lpstr>B Nazanin</vt:lpstr>
      <vt:lpstr>B Titr</vt:lpstr>
      <vt:lpstr>B Zar</vt:lpstr>
      <vt:lpstr>Calibri</vt:lpstr>
      <vt:lpstr>Century Gothic</vt:lpstr>
      <vt:lpstr>Comic Sans MS</vt:lpstr>
      <vt:lpstr>IranNastaliq</vt:lpstr>
      <vt:lpstr>Tahoma</vt:lpstr>
      <vt:lpstr>Verdana</vt:lpstr>
      <vt:lpstr>Wingdings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خدمات امنیت محرمانگی به صورت ممانعت از انتشار غیرمجاز داده تعریف می‌شود. این خدمات این اطمینان را به وجود می‌آورد که اطلاعات در اختیار افراد غیرمجاز و یا پردازش‌های غیرمجاز قرار نمی‌گیرد.</vt:lpstr>
      <vt:lpstr>مراحل پیاده سازی امنیت در رابطه با اطلاعات</vt:lpstr>
      <vt:lpstr>شناسایی وطبقه بندی اطلاعات </vt:lpstr>
      <vt:lpstr>حفظ محرمانگی اطلاعات با رمزنگاری </vt:lpstr>
      <vt:lpstr>PowerPoint Presentation</vt:lpstr>
      <vt:lpstr>PowerPoint Presentation</vt:lpstr>
      <vt:lpstr>PowerPoint Presentation</vt:lpstr>
      <vt:lpstr>آموزش کارمندان </vt:lpstr>
      <vt:lpstr>حفظ حریم خصوصی </vt:lpstr>
      <vt:lpstr>PowerPoint Presentation</vt:lpstr>
      <vt:lpstr>PowerPoint Presentation</vt:lpstr>
      <vt:lpstr>انواع الگوریتم های رمزنگاری</vt:lpstr>
      <vt:lpstr>رمزنگاری متقارن</vt:lpstr>
      <vt:lpstr>رمزنگاری نامتقارن</vt:lpstr>
      <vt:lpstr>PowerPoint Presentation</vt:lpstr>
      <vt:lpstr>PowerPoint Presentation</vt:lpstr>
      <vt:lpstr>امضا دیجیتال</vt:lpstr>
      <vt:lpstr>امضای دیجیتال</vt:lpstr>
      <vt:lpstr>زیرساخت کلید عمومی و گواهینامه های دیجیتال</vt:lpstr>
      <vt:lpstr>شبکه های خصوصی مجازی</vt:lpstr>
      <vt:lpstr>شبکه خصوصی مجازی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2018-02-02T17:57:31Z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