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4" r:id="rId2"/>
  </p:sldMasterIdLst>
  <p:notesMasterIdLst>
    <p:notesMasterId r:id="rId24"/>
  </p:notesMasterIdLst>
  <p:handoutMasterIdLst>
    <p:handoutMasterId r:id="rId25"/>
  </p:handoutMasterIdLst>
  <p:sldIdLst>
    <p:sldId id="258" r:id="rId3"/>
    <p:sldId id="259" r:id="rId4"/>
    <p:sldId id="260" r:id="rId5"/>
    <p:sldId id="262" r:id="rId6"/>
    <p:sldId id="263" r:id="rId7"/>
    <p:sldId id="264" r:id="rId8"/>
    <p:sldId id="265" r:id="rId9"/>
    <p:sldId id="268" r:id="rId10"/>
    <p:sldId id="288" r:id="rId11"/>
    <p:sldId id="269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73" r:id="rId2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  <p15:guide id="9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E3C7"/>
    <a:srgbClr val="FFFFEF"/>
    <a:srgbClr val="FEFBD2"/>
    <a:srgbClr val="EDF3F9"/>
    <a:srgbClr val="E2ECF6"/>
    <a:srgbClr val="CFDFF1"/>
    <a:srgbClr val="E8F0F8"/>
    <a:srgbClr val="EBF2F9"/>
    <a:srgbClr val="B8D0EA"/>
    <a:srgbClr val="A6C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6182" autoAdjust="0"/>
  </p:normalViewPr>
  <p:slideViewPr>
    <p:cSldViewPr showGuides="1">
      <p:cViewPr varScale="1">
        <p:scale>
          <a:sx n="70" d="100"/>
          <a:sy n="70" d="100"/>
        </p:scale>
        <p:origin x="654" y="48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  <p:guide pos="3840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198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8F614C-D18F-4E7B-AA16-D1898703A06E}" type="doc">
      <dgm:prSet loTypeId="urn:microsoft.com/office/officeart/2005/8/layout/radial4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pPr rtl="1"/>
          <a:endParaRPr lang="fa-IR"/>
        </a:p>
      </dgm:t>
    </dgm:pt>
    <dgm:pt modelId="{1367AA1A-B201-4593-A057-09E0BCEB5222}">
      <dgm:prSet phldrT="[Text]"/>
      <dgm:spPr/>
      <dgm:t>
        <a:bodyPr/>
        <a:lstStyle/>
        <a:p>
          <a:pPr rtl="1"/>
          <a:r>
            <a:rPr kumimoji="0" lang="fa-IR" b="1" i="0" u="none" strike="noStrike" cap="none" spc="0" normalizeH="0" baseline="0" noProof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B Koodak" pitchFamily="2" charset="-78"/>
            </a:rPr>
            <a:t>مشکلات سیستم های مبتنی بر فایل</a:t>
          </a:r>
          <a:endParaRPr lang="fa-IR" dirty="0"/>
        </a:p>
      </dgm:t>
    </dgm:pt>
    <dgm:pt modelId="{1505161A-1F7B-4C74-A541-F32E02E76936}" type="parTrans" cxnId="{81D89075-D2B8-4F54-BFFB-20FAAEB0408D}">
      <dgm:prSet/>
      <dgm:spPr/>
      <dgm:t>
        <a:bodyPr/>
        <a:lstStyle/>
        <a:p>
          <a:pPr rtl="1"/>
          <a:endParaRPr lang="fa-IR"/>
        </a:p>
      </dgm:t>
    </dgm:pt>
    <dgm:pt modelId="{5627753D-DC6F-4586-B0F8-853097AEBE19}" type="sibTrans" cxnId="{81D89075-D2B8-4F54-BFFB-20FAAEB0408D}">
      <dgm:prSet/>
      <dgm:spPr/>
      <dgm:t>
        <a:bodyPr/>
        <a:lstStyle/>
        <a:p>
          <a:pPr rtl="1"/>
          <a:endParaRPr lang="fa-IR"/>
        </a:p>
      </dgm:t>
    </dgm:pt>
    <dgm:pt modelId="{46390BE6-CC4F-46BE-89EF-48A6C60B81D2}">
      <dgm:prSet phldrT="[Text]" custT="1"/>
      <dgm:spPr/>
      <dgm:t>
        <a:bodyPr/>
        <a:lstStyle/>
        <a:p>
          <a:pPr rtl="1"/>
          <a:r>
            <a:rPr lang="fa-IR" sz="2800" b="1" dirty="0" smtClean="0">
              <a:cs typeface="B Kamran" pitchFamily="2" charset="-78"/>
            </a:rPr>
            <a:t>عدم انعطاف پذیری</a:t>
          </a:r>
          <a:endParaRPr lang="fa-IR" sz="2800" b="1" dirty="0">
            <a:cs typeface="B Kamran" pitchFamily="2" charset="-78"/>
          </a:endParaRPr>
        </a:p>
      </dgm:t>
    </dgm:pt>
    <dgm:pt modelId="{5018BCC7-5990-44A4-8350-92E341335CB8}" type="parTrans" cxnId="{F531AE36-DAD0-48CD-88F9-BC5856B0587D}">
      <dgm:prSet/>
      <dgm:spPr/>
      <dgm:t>
        <a:bodyPr/>
        <a:lstStyle/>
        <a:p>
          <a:pPr rtl="1"/>
          <a:endParaRPr lang="fa-IR"/>
        </a:p>
      </dgm:t>
    </dgm:pt>
    <dgm:pt modelId="{739CBE5F-CF96-4069-B1D7-31373968E3E9}" type="sibTrans" cxnId="{F531AE36-DAD0-48CD-88F9-BC5856B0587D}">
      <dgm:prSet/>
      <dgm:spPr/>
      <dgm:t>
        <a:bodyPr/>
        <a:lstStyle/>
        <a:p>
          <a:pPr rtl="1"/>
          <a:endParaRPr lang="fa-IR"/>
        </a:p>
      </dgm:t>
    </dgm:pt>
    <dgm:pt modelId="{C0CABDFA-EC00-43C8-86E4-9D5FB2F1A0BC}">
      <dgm:prSet phldrT="[Text]" custT="1"/>
      <dgm:spPr/>
      <dgm:t>
        <a:bodyPr/>
        <a:lstStyle/>
        <a:p>
          <a:pPr rtl="1"/>
          <a:r>
            <a:rPr lang="fa-IR" sz="2800" b="1" smtClean="0">
              <a:cs typeface="B Kamran" pitchFamily="2" charset="-78"/>
            </a:rPr>
            <a:t>وابستگی برنامه-داده</a:t>
          </a:r>
          <a:endParaRPr lang="fa-IR" sz="2800" b="1" dirty="0">
            <a:cs typeface="B Kamran" pitchFamily="2" charset="-78"/>
          </a:endParaRPr>
        </a:p>
      </dgm:t>
    </dgm:pt>
    <dgm:pt modelId="{C8437A7F-E173-40C9-B027-FF2FF4FB0598}" type="parTrans" cxnId="{19AC7F7F-65AB-4A7A-A64C-8FC107D62965}">
      <dgm:prSet/>
      <dgm:spPr/>
      <dgm:t>
        <a:bodyPr/>
        <a:lstStyle/>
        <a:p>
          <a:pPr rtl="1"/>
          <a:endParaRPr lang="fa-IR"/>
        </a:p>
      </dgm:t>
    </dgm:pt>
    <dgm:pt modelId="{8FDB5746-7F57-46D1-B12B-A151DB5E592F}" type="sibTrans" cxnId="{19AC7F7F-65AB-4A7A-A64C-8FC107D62965}">
      <dgm:prSet/>
      <dgm:spPr/>
      <dgm:t>
        <a:bodyPr/>
        <a:lstStyle/>
        <a:p>
          <a:pPr rtl="1"/>
          <a:endParaRPr lang="fa-IR"/>
        </a:p>
      </dgm:t>
    </dgm:pt>
    <dgm:pt modelId="{27C2F9A8-01FE-4171-B10E-1AAD28D2B4FD}">
      <dgm:prSet phldrT="[Text]" custT="1"/>
      <dgm:spPr/>
      <dgm:t>
        <a:bodyPr/>
        <a:lstStyle/>
        <a:p>
          <a:pPr rtl="1"/>
          <a:r>
            <a:rPr lang="fa-IR" sz="2800" b="1" smtClean="0">
              <a:cs typeface="B Kamran" pitchFamily="2" charset="-78"/>
            </a:rPr>
            <a:t>افزونگی و ناسازگاری داده ها</a:t>
          </a:r>
          <a:endParaRPr lang="fa-IR" sz="2800" b="1" dirty="0">
            <a:cs typeface="B Kamran" pitchFamily="2" charset="-78"/>
          </a:endParaRPr>
        </a:p>
      </dgm:t>
    </dgm:pt>
    <dgm:pt modelId="{81B01A8F-6ACB-4BB6-9D5B-C90F738F94A8}" type="parTrans" cxnId="{90F872D9-905C-482C-AAB6-15E1C6E38E01}">
      <dgm:prSet/>
      <dgm:spPr/>
      <dgm:t>
        <a:bodyPr/>
        <a:lstStyle/>
        <a:p>
          <a:pPr rtl="1"/>
          <a:endParaRPr lang="fa-IR"/>
        </a:p>
      </dgm:t>
    </dgm:pt>
    <dgm:pt modelId="{B86BB87D-3194-49A4-8F6F-0059DD2B1819}" type="sibTrans" cxnId="{90F872D9-905C-482C-AAB6-15E1C6E38E01}">
      <dgm:prSet/>
      <dgm:spPr/>
      <dgm:t>
        <a:bodyPr/>
        <a:lstStyle/>
        <a:p>
          <a:pPr rtl="1"/>
          <a:endParaRPr lang="fa-IR"/>
        </a:p>
      </dgm:t>
    </dgm:pt>
    <dgm:pt modelId="{1296DD9E-7CE7-466C-A7A2-279F7EAAA211}">
      <dgm:prSet phldrT="[Text]" custT="1"/>
      <dgm:spPr/>
      <dgm:t>
        <a:bodyPr/>
        <a:lstStyle/>
        <a:p>
          <a:pPr rtl="1"/>
          <a:r>
            <a:rPr lang="fa-IR" sz="2800" b="1" smtClean="0">
              <a:cs typeface="B Kamran" pitchFamily="2" charset="-78"/>
            </a:rPr>
            <a:t>امنیت ضعیف</a:t>
          </a:r>
          <a:endParaRPr lang="fa-IR" sz="2800" b="1" dirty="0">
            <a:cs typeface="B Kamran" pitchFamily="2" charset="-78"/>
          </a:endParaRPr>
        </a:p>
      </dgm:t>
    </dgm:pt>
    <dgm:pt modelId="{AAF0D826-9295-4BBD-8869-7E710CE15279}" type="parTrans" cxnId="{52F32716-814D-4E29-9515-1F0F18A6EED2}">
      <dgm:prSet/>
      <dgm:spPr/>
      <dgm:t>
        <a:bodyPr/>
        <a:lstStyle/>
        <a:p>
          <a:pPr rtl="1"/>
          <a:endParaRPr lang="fa-IR"/>
        </a:p>
      </dgm:t>
    </dgm:pt>
    <dgm:pt modelId="{2FD1B572-72D1-47CD-9157-3277DC58DE7D}" type="sibTrans" cxnId="{52F32716-814D-4E29-9515-1F0F18A6EED2}">
      <dgm:prSet/>
      <dgm:spPr/>
      <dgm:t>
        <a:bodyPr/>
        <a:lstStyle/>
        <a:p>
          <a:pPr rtl="1"/>
          <a:endParaRPr lang="fa-IR"/>
        </a:p>
      </dgm:t>
    </dgm:pt>
    <dgm:pt modelId="{0E32D6B2-D3C7-4769-BE6F-ED16B3A79F05}">
      <dgm:prSet phldrT="[Text]" custT="1"/>
      <dgm:spPr/>
      <dgm:t>
        <a:bodyPr/>
        <a:lstStyle/>
        <a:p>
          <a:pPr rtl="1"/>
          <a:r>
            <a:rPr lang="fa-IR" sz="2800" b="1" smtClean="0">
              <a:cs typeface="B Kamran" pitchFamily="2" charset="-78"/>
            </a:rPr>
            <a:t>عدم به اشتراک گذاری و دسترسی پذیری به داده ها</a:t>
          </a:r>
          <a:endParaRPr lang="fa-IR" sz="2800" b="1" dirty="0">
            <a:cs typeface="B Kamran" pitchFamily="2" charset="-78"/>
          </a:endParaRPr>
        </a:p>
      </dgm:t>
    </dgm:pt>
    <dgm:pt modelId="{286C5FE9-91DE-4CE9-A10E-96B9E4E35500}" type="parTrans" cxnId="{DD8081B9-C695-43DD-BA02-1FF87E7309B1}">
      <dgm:prSet/>
      <dgm:spPr/>
      <dgm:t>
        <a:bodyPr/>
        <a:lstStyle/>
        <a:p>
          <a:pPr rtl="1"/>
          <a:endParaRPr lang="fa-IR"/>
        </a:p>
      </dgm:t>
    </dgm:pt>
    <dgm:pt modelId="{01E53116-1FD6-4CAC-B92B-40A8E52F1C0C}" type="sibTrans" cxnId="{DD8081B9-C695-43DD-BA02-1FF87E7309B1}">
      <dgm:prSet/>
      <dgm:spPr/>
      <dgm:t>
        <a:bodyPr/>
        <a:lstStyle/>
        <a:p>
          <a:pPr rtl="1"/>
          <a:endParaRPr lang="fa-IR"/>
        </a:p>
      </dgm:t>
    </dgm:pt>
    <dgm:pt modelId="{4A3F9F20-F344-4E11-A2BC-C210B31929DD}" type="pres">
      <dgm:prSet presAssocID="{268F614C-D18F-4E7B-AA16-D1898703A06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FC2CB1B7-F663-4AD9-907F-E8D86A0976BC}" type="pres">
      <dgm:prSet presAssocID="{1367AA1A-B201-4593-A057-09E0BCEB5222}" presName="centerShape" presStyleLbl="node0" presStyleIdx="0" presStyleCnt="1"/>
      <dgm:spPr/>
      <dgm:t>
        <a:bodyPr/>
        <a:lstStyle/>
        <a:p>
          <a:pPr rtl="1"/>
          <a:endParaRPr lang="fa-IR"/>
        </a:p>
      </dgm:t>
    </dgm:pt>
    <dgm:pt modelId="{B22BDD77-7E18-4653-9FF5-BD0BC33D0912}" type="pres">
      <dgm:prSet presAssocID="{5018BCC7-5990-44A4-8350-92E341335CB8}" presName="parTrans" presStyleLbl="bgSibTrans2D1" presStyleIdx="0" presStyleCnt="5"/>
      <dgm:spPr/>
      <dgm:t>
        <a:bodyPr/>
        <a:lstStyle/>
        <a:p>
          <a:pPr rtl="1"/>
          <a:endParaRPr lang="fa-IR"/>
        </a:p>
      </dgm:t>
    </dgm:pt>
    <dgm:pt modelId="{75752C4C-D539-49C7-902F-06C8757CAAA9}" type="pres">
      <dgm:prSet presAssocID="{46390BE6-CC4F-46BE-89EF-48A6C60B81D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E86BD25-768E-4776-8101-0BCC5451DBE2}" type="pres">
      <dgm:prSet presAssocID="{AAF0D826-9295-4BBD-8869-7E710CE15279}" presName="parTrans" presStyleLbl="bgSibTrans2D1" presStyleIdx="1" presStyleCnt="5"/>
      <dgm:spPr/>
      <dgm:t>
        <a:bodyPr/>
        <a:lstStyle/>
        <a:p>
          <a:pPr rtl="1"/>
          <a:endParaRPr lang="fa-IR"/>
        </a:p>
      </dgm:t>
    </dgm:pt>
    <dgm:pt modelId="{004A9A67-DCCC-4A48-9322-CACABC583841}" type="pres">
      <dgm:prSet presAssocID="{1296DD9E-7CE7-466C-A7A2-279F7EAAA21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B41C985-0AA4-4B35-A8CD-B91907C601D7}" type="pres">
      <dgm:prSet presAssocID="{286C5FE9-91DE-4CE9-A10E-96B9E4E35500}" presName="parTrans" presStyleLbl="bgSibTrans2D1" presStyleIdx="2" presStyleCnt="5"/>
      <dgm:spPr/>
      <dgm:t>
        <a:bodyPr/>
        <a:lstStyle/>
        <a:p>
          <a:pPr rtl="1"/>
          <a:endParaRPr lang="fa-IR"/>
        </a:p>
      </dgm:t>
    </dgm:pt>
    <dgm:pt modelId="{2255FA04-645C-4A41-A736-5D9F86A19EEF}" type="pres">
      <dgm:prSet presAssocID="{0E32D6B2-D3C7-4769-BE6F-ED16B3A79F0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E9DE2D0-9506-444D-81A2-2EF88391784E}" type="pres">
      <dgm:prSet presAssocID="{C8437A7F-E173-40C9-B027-FF2FF4FB0598}" presName="parTrans" presStyleLbl="bgSibTrans2D1" presStyleIdx="3" presStyleCnt="5"/>
      <dgm:spPr/>
      <dgm:t>
        <a:bodyPr/>
        <a:lstStyle/>
        <a:p>
          <a:pPr rtl="1"/>
          <a:endParaRPr lang="fa-IR"/>
        </a:p>
      </dgm:t>
    </dgm:pt>
    <dgm:pt modelId="{F64C36EB-31E8-4B64-8D7A-9C774BFEAF71}" type="pres">
      <dgm:prSet presAssocID="{C0CABDFA-EC00-43C8-86E4-9D5FB2F1A0B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48C3A2C-E9E5-4B60-BC98-7EC4C5839ACD}" type="pres">
      <dgm:prSet presAssocID="{81B01A8F-6ACB-4BB6-9D5B-C90F738F94A8}" presName="parTrans" presStyleLbl="bgSibTrans2D1" presStyleIdx="4" presStyleCnt="5"/>
      <dgm:spPr/>
      <dgm:t>
        <a:bodyPr/>
        <a:lstStyle/>
        <a:p>
          <a:pPr rtl="1"/>
          <a:endParaRPr lang="fa-IR"/>
        </a:p>
      </dgm:t>
    </dgm:pt>
    <dgm:pt modelId="{1ADDA826-2184-4547-BD59-4126E0F1F2C2}" type="pres">
      <dgm:prSet presAssocID="{27C2F9A8-01FE-4171-B10E-1AAD28D2B4F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90F872D9-905C-482C-AAB6-15E1C6E38E01}" srcId="{1367AA1A-B201-4593-A057-09E0BCEB5222}" destId="{27C2F9A8-01FE-4171-B10E-1AAD28D2B4FD}" srcOrd="4" destOrd="0" parTransId="{81B01A8F-6ACB-4BB6-9D5B-C90F738F94A8}" sibTransId="{B86BB87D-3194-49A4-8F6F-0059DD2B1819}"/>
    <dgm:cxn modelId="{52F32716-814D-4E29-9515-1F0F18A6EED2}" srcId="{1367AA1A-B201-4593-A057-09E0BCEB5222}" destId="{1296DD9E-7CE7-466C-A7A2-279F7EAAA211}" srcOrd="1" destOrd="0" parTransId="{AAF0D826-9295-4BBD-8869-7E710CE15279}" sibTransId="{2FD1B572-72D1-47CD-9157-3277DC58DE7D}"/>
    <dgm:cxn modelId="{DD8081B9-C695-43DD-BA02-1FF87E7309B1}" srcId="{1367AA1A-B201-4593-A057-09E0BCEB5222}" destId="{0E32D6B2-D3C7-4769-BE6F-ED16B3A79F05}" srcOrd="2" destOrd="0" parTransId="{286C5FE9-91DE-4CE9-A10E-96B9E4E35500}" sibTransId="{01E53116-1FD6-4CAC-B92B-40A8E52F1C0C}"/>
    <dgm:cxn modelId="{81D89075-D2B8-4F54-BFFB-20FAAEB0408D}" srcId="{268F614C-D18F-4E7B-AA16-D1898703A06E}" destId="{1367AA1A-B201-4593-A057-09E0BCEB5222}" srcOrd="0" destOrd="0" parTransId="{1505161A-1F7B-4C74-A541-F32E02E76936}" sibTransId="{5627753D-DC6F-4586-B0F8-853097AEBE19}"/>
    <dgm:cxn modelId="{F531AE36-DAD0-48CD-88F9-BC5856B0587D}" srcId="{1367AA1A-B201-4593-A057-09E0BCEB5222}" destId="{46390BE6-CC4F-46BE-89EF-48A6C60B81D2}" srcOrd="0" destOrd="0" parTransId="{5018BCC7-5990-44A4-8350-92E341335CB8}" sibTransId="{739CBE5F-CF96-4069-B1D7-31373968E3E9}"/>
    <dgm:cxn modelId="{52482CFE-7E54-4BB1-8AB1-90BE30E2F6FE}" type="presOf" srcId="{C8437A7F-E173-40C9-B027-FF2FF4FB0598}" destId="{4E9DE2D0-9506-444D-81A2-2EF88391784E}" srcOrd="0" destOrd="0" presId="urn:microsoft.com/office/officeart/2005/8/layout/radial4"/>
    <dgm:cxn modelId="{BCFC6AF9-3BAF-4F58-8A42-024EFBDCB9EB}" type="presOf" srcId="{0E32D6B2-D3C7-4769-BE6F-ED16B3A79F05}" destId="{2255FA04-645C-4A41-A736-5D9F86A19EEF}" srcOrd="0" destOrd="0" presId="urn:microsoft.com/office/officeart/2005/8/layout/radial4"/>
    <dgm:cxn modelId="{19AC7F7F-65AB-4A7A-A64C-8FC107D62965}" srcId="{1367AA1A-B201-4593-A057-09E0BCEB5222}" destId="{C0CABDFA-EC00-43C8-86E4-9D5FB2F1A0BC}" srcOrd="3" destOrd="0" parTransId="{C8437A7F-E173-40C9-B027-FF2FF4FB0598}" sibTransId="{8FDB5746-7F57-46D1-B12B-A151DB5E592F}"/>
    <dgm:cxn modelId="{556693F0-EF8B-4E84-90DA-5F91ED776D61}" type="presOf" srcId="{46390BE6-CC4F-46BE-89EF-48A6C60B81D2}" destId="{75752C4C-D539-49C7-902F-06C8757CAAA9}" srcOrd="0" destOrd="0" presId="urn:microsoft.com/office/officeart/2005/8/layout/radial4"/>
    <dgm:cxn modelId="{A98FB8DF-E501-4157-B8F8-46DC9BBFBF34}" type="presOf" srcId="{81B01A8F-6ACB-4BB6-9D5B-C90F738F94A8}" destId="{748C3A2C-E9E5-4B60-BC98-7EC4C5839ACD}" srcOrd="0" destOrd="0" presId="urn:microsoft.com/office/officeart/2005/8/layout/radial4"/>
    <dgm:cxn modelId="{6FDA7B1D-4598-45F1-92AE-BCF00F2EB7A1}" type="presOf" srcId="{AAF0D826-9295-4BBD-8869-7E710CE15279}" destId="{3E86BD25-768E-4776-8101-0BCC5451DBE2}" srcOrd="0" destOrd="0" presId="urn:microsoft.com/office/officeart/2005/8/layout/radial4"/>
    <dgm:cxn modelId="{3A6690F0-8805-48C7-B72F-EF367B63DAC4}" type="presOf" srcId="{1367AA1A-B201-4593-A057-09E0BCEB5222}" destId="{FC2CB1B7-F663-4AD9-907F-E8D86A0976BC}" srcOrd="0" destOrd="0" presId="urn:microsoft.com/office/officeart/2005/8/layout/radial4"/>
    <dgm:cxn modelId="{2B02367E-F9D7-4476-B7D9-2F979B2F2B84}" type="presOf" srcId="{27C2F9A8-01FE-4171-B10E-1AAD28D2B4FD}" destId="{1ADDA826-2184-4547-BD59-4126E0F1F2C2}" srcOrd="0" destOrd="0" presId="urn:microsoft.com/office/officeart/2005/8/layout/radial4"/>
    <dgm:cxn modelId="{020F2BF5-EF62-4F65-B8DF-ED7A03BE15DF}" type="presOf" srcId="{1296DD9E-7CE7-466C-A7A2-279F7EAAA211}" destId="{004A9A67-DCCC-4A48-9322-CACABC583841}" srcOrd="0" destOrd="0" presId="urn:microsoft.com/office/officeart/2005/8/layout/radial4"/>
    <dgm:cxn modelId="{9D67D02D-596E-484B-BF9E-29B6402FFB3F}" type="presOf" srcId="{286C5FE9-91DE-4CE9-A10E-96B9E4E35500}" destId="{7B41C985-0AA4-4B35-A8CD-B91907C601D7}" srcOrd="0" destOrd="0" presId="urn:microsoft.com/office/officeart/2005/8/layout/radial4"/>
    <dgm:cxn modelId="{D816DF11-2CC3-4F9A-9164-8B47896CBFC0}" type="presOf" srcId="{5018BCC7-5990-44A4-8350-92E341335CB8}" destId="{B22BDD77-7E18-4653-9FF5-BD0BC33D0912}" srcOrd="0" destOrd="0" presId="urn:microsoft.com/office/officeart/2005/8/layout/radial4"/>
    <dgm:cxn modelId="{C9F3C3CC-C792-4DCA-825E-EC47E7484B13}" type="presOf" srcId="{C0CABDFA-EC00-43C8-86E4-9D5FB2F1A0BC}" destId="{F64C36EB-31E8-4B64-8D7A-9C774BFEAF71}" srcOrd="0" destOrd="0" presId="urn:microsoft.com/office/officeart/2005/8/layout/radial4"/>
    <dgm:cxn modelId="{4A975212-FE09-4F68-B42B-CFC970A644FD}" type="presOf" srcId="{268F614C-D18F-4E7B-AA16-D1898703A06E}" destId="{4A3F9F20-F344-4E11-A2BC-C210B31929DD}" srcOrd="0" destOrd="0" presId="urn:microsoft.com/office/officeart/2005/8/layout/radial4"/>
    <dgm:cxn modelId="{2BE66081-BEFE-4FBC-9625-C2AF8829435F}" type="presParOf" srcId="{4A3F9F20-F344-4E11-A2BC-C210B31929DD}" destId="{FC2CB1B7-F663-4AD9-907F-E8D86A0976BC}" srcOrd="0" destOrd="0" presId="urn:microsoft.com/office/officeart/2005/8/layout/radial4"/>
    <dgm:cxn modelId="{DAF1A360-E685-4A3B-BD43-3838B8EC0E83}" type="presParOf" srcId="{4A3F9F20-F344-4E11-A2BC-C210B31929DD}" destId="{B22BDD77-7E18-4653-9FF5-BD0BC33D0912}" srcOrd="1" destOrd="0" presId="urn:microsoft.com/office/officeart/2005/8/layout/radial4"/>
    <dgm:cxn modelId="{9D91407E-9EB7-47D4-A358-79A1E526AF04}" type="presParOf" srcId="{4A3F9F20-F344-4E11-A2BC-C210B31929DD}" destId="{75752C4C-D539-49C7-902F-06C8757CAAA9}" srcOrd="2" destOrd="0" presId="urn:microsoft.com/office/officeart/2005/8/layout/radial4"/>
    <dgm:cxn modelId="{DE6CD942-1FED-4E7E-A861-34009CDB2D65}" type="presParOf" srcId="{4A3F9F20-F344-4E11-A2BC-C210B31929DD}" destId="{3E86BD25-768E-4776-8101-0BCC5451DBE2}" srcOrd="3" destOrd="0" presId="urn:microsoft.com/office/officeart/2005/8/layout/radial4"/>
    <dgm:cxn modelId="{FD21A411-1592-40B2-8A26-12E75CA7A358}" type="presParOf" srcId="{4A3F9F20-F344-4E11-A2BC-C210B31929DD}" destId="{004A9A67-DCCC-4A48-9322-CACABC583841}" srcOrd="4" destOrd="0" presId="urn:microsoft.com/office/officeart/2005/8/layout/radial4"/>
    <dgm:cxn modelId="{6B116252-F83D-486B-BF1F-5F725B237673}" type="presParOf" srcId="{4A3F9F20-F344-4E11-A2BC-C210B31929DD}" destId="{7B41C985-0AA4-4B35-A8CD-B91907C601D7}" srcOrd="5" destOrd="0" presId="urn:microsoft.com/office/officeart/2005/8/layout/radial4"/>
    <dgm:cxn modelId="{5BAED998-683E-4161-AF45-5DE7E8A24C32}" type="presParOf" srcId="{4A3F9F20-F344-4E11-A2BC-C210B31929DD}" destId="{2255FA04-645C-4A41-A736-5D9F86A19EEF}" srcOrd="6" destOrd="0" presId="urn:microsoft.com/office/officeart/2005/8/layout/radial4"/>
    <dgm:cxn modelId="{1CC3B754-134F-44CC-9CD7-3E4A6BC9D5B6}" type="presParOf" srcId="{4A3F9F20-F344-4E11-A2BC-C210B31929DD}" destId="{4E9DE2D0-9506-444D-81A2-2EF88391784E}" srcOrd="7" destOrd="0" presId="urn:microsoft.com/office/officeart/2005/8/layout/radial4"/>
    <dgm:cxn modelId="{2BF3D81D-73AF-476D-8060-5C1FB2FC9053}" type="presParOf" srcId="{4A3F9F20-F344-4E11-A2BC-C210B31929DD}" destId="{F64C36EB-31E8-4B64-8D7A-9C774BFEAF71}" srcOrd="8" destOrd="0" presId="urn:microsoft.com/office/officeart/2005/8/layout/radial4"/>
    <dgm:cxn modelId="{2CE0D14D-931E-4F7A-BCE0-3E3F206B81C0}" type="presParOf" srcId="{4A3F9F20-F344-4E11-A2BC-C210B31929DD}" destId="{748C3A2C-E9E5-4B60-BC98-7EC4C5839ACD}" srcOrd="9" destOrd="0" presId="urn:microsoft.com/office/officeart/2005/8/layout/radial4"/>
    <dgm:cxn modelId="{9AB7D366-FADC-4CBA-A137-45FF9D73B725}" type="presParOf" srcId="{4A3F9F20-F344-4E11-A2BC-C210B31929DD}" destId="{1ADDA826-2184-4547-BD59-4126E0F1F2C2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78453C-465A-498E-BD33-1FB667ACBB08}" type="doc">
      <dgm:prSet loTypeId="urn:microsoft.com/office/officeart/2005/8/layout/cycle6" loCatId="relationship" qsTypeId="urn:microsoft.com/office/officeart/2005/8/quickstyle/3d3" qsCatId="3D" csTypeId="urn:microsoft.com/office/officeart/2005/8/colors/colorful1#8" csCatId="colorful" phldr="1"/>
      <dgm:spPr/>
      <dgm:t>
        <a:bodyPr/>
        <a:lstStyle/>
        <a:p>
          <a:pPr rtl="1"/>
          <a:endParaRPr lang="fa-IR"/>
        </a:p>
      </dgm:t>
    </dgm:pt>
    <dgm:pt modelId="{67C08E62-BDA8-4950-ACC4-FC5E6A3BABB5}">
      <dgm:prSet phldrT="[Text]" custT="1"/>
      <dgm:spPr/>
      <dgm:t>
        <a:bodyPr/>
        <a:lstStyle/>
        <a:p>
          <a:pPr rtl="1"/>
          <a:r>
            <a:rPr lang="fa-IR" sz="2600" b="1" dirty="0" smtClean="0">
              <a:cs typeface="B Nazanin" pitchFamily="2" charset="-78"/>
            </a:rPr>
            <a:t>اشتراک</a:t>
          </a:r>
          <a:endParaRPr lang="fa-IR" sz="2600" b="1" dirty="0">
            <a:cs typeface="B Nazanin" pitchFamily="2" charset="-78"/>
          </a:endParaRPr>
        </a:p>
      </dgm:t>
    </dgm:pt>
    <dgm:pt modelId="{9E4001D1-50C3-4D13-BADB-2E913D67D252}" type="parTrans" cxnId="{51F18BDA-65EB-42DD-A719-3C69F2C7D2AE}">
      <dgm:prSet/>
      <dgm:spPr/>
      <dgm:t>
        <a:bodyPr/>
        <a:lstStyle/>
        <a:p>
          <a:pPr rtl="1"/>
          <a:endParaRPr lang="fa-IR" sz="2600" b="1">
            <a:cs typeface="B Nazanin" pitchFamily="2" charset="-78"/>
          </a:endParaRPr>
        </a:p>
      </dgm:t>
    </dgm:pt>
    <dgm:pt modelId="{8EAFF7CA-8DA5-46FA-9608-EE3B364D6B81}" type="sibTrans" cxnId="{51F18BDA-65EB-42DD-A719-3C69F2C7D2AE}">
      <dgm:prSet/>
      <dgm:spPr/>
      <dgm:t>
        <a:bodyPr/>
        <a:lstStyle/>
        <a:p>
          <a:pPr rtl="1"/>
          <a:endParaRPr lang="fa-IR" sz="2600" b="1">
            <a:cs typeface="B Nazanin" pitchFamily="2" charset="-78"/>
          </a:endParaRPr>
        </a:p>
      </dgm:t>
    </dgm:pt>
    <dgm:pt modelId="{68CA7C25-B264-42C1-A975-BD2E865F6E78}">
      <dgm:prSet phldrT="[Text]" custT="1"/>
      <dgm:spPr/>
      <dgm:t>
        <a:bodyPr/>
        <a:lstStyle/>
        <a:p>
          <a:pPr rtl="1"/>
          <a:r>
            <a:rPr lang="fa-IR" sz="2600" b="1" dirty="0" smtClean="0">
              <a:cs typeface="B Nazanin" pitchFamily="2" charset="-78"/>
            </a:rPr>
            <a:t>امنیت</a:t>
          </a:r>
          <a:endParaRPr lang="fa-IR" sz="2600" b="1" dirty="0">
            <a:cs typeface="B Nazanin" pitchFamily="2" charset="-78"/>
          </a:endParaRPr>
        </a:p>
      </dgm:t>
    </dgm:pt>
    <dgm:pt modelId="{5D3EE09C-63A1-4B5D-93F5-19BB9C9E2291}" type="parTrans" cxnId="{27124DC6-6B5E-44D2-A255-53900AB981B2}">
      <dgm:prSet/>
      <dgm:spPr/>
      <dgm:t>
        <a:bodyPr/>
        <a:lstStyle/>
        <a:p>
          <a:pPr rtl="1"/>
          <a:endParaRPr lang="fa-IR" sz="2600" b="1">
            <a:cs typeface="B Nazanin" pitchFamily="2" charset="-78"/>
          </a:endParaRPr>
        </a:p>
      </dgm:t>
    </dgm:pt>
    <dgm:pt modelId="{060F73BE-9119-4D2D-98B7-E23FD04AC285}" type="sibTrans" cxnId="{27124DC6-6B5E-44D2-A255-53900AB981B2}">
      <dgm:prSet/>
      <dgm:spPr/>
      <dgm:t>
        <a:bodyPr/>
        <a:lstStyle/>
        <a:p>
          <a:pPr rtl="1"/>
          <a:endParaRPr lang="fa-IR" sz="2600" b="1">
            <a:cs typeface="B Nazanin" pitchFamily="2" charset="-78"/>
          </a:endParaRPr>
        </a:p>
      </dgm:t>
    </dgm:pt>
    <dgm:pt modelId="{FDC72D16-A5FA-47ED-A5BA-D8E3F97DF720}">
      <dgm:prSet phldrT="[Text]" custT="1"/>
      <dgm:spPr/>
      <dgm:t>
        <a:bodyPr/>
        <a:lstStyle/>
        <a:p>
          <a:pPr rtl="1"/>
          <a:r>
            <a:rPr lang="fa-IR" sz="2600" b="1" dirty="0" smtClean="0">
              <a:cs typeface="B Nazanin" pitchFamily="2" charset="-78"/>
            </a:rPr>
            <a:t>اعتبار</a:t>
          </a:r>
          <a:endParaRPr lang="fa-IR" sz="2600" b="1" dirty="0">
            <a:cs typeface="B Nazanin" pitchFamily="2" charset="-78"/>
          </a:endParaRPr>
        </a:p>
      </dgm:t>
    </dgm:pt>
    <dgm:pt modelId="{624DBD2C-4E28-43D4-A67F-D537A4DC7B03}" type="parTrans" cxnId="{A213E152-D3BD-45E3-9E1A-634EF2D391EB}">
      <dgm:prSet/>
      <dgm:spPr/>
      <dgm:t>
        <a:bodyPr/>
        <a:lstStyle/>
        <a:p>
          <a:pPr rtl="1"/>
          <a:endParaRPr lang="fa-IR" sz="2600" b="1">
            <a:cs typeface="B Nazanin" pitchFamily="2" charset="-78"/>
          </a:endParaRPr>
        </a:p>
      </dgm:t>
    </dgm:pt>
    <dgm:pt modelId="{6397CB82-6456-458C-8A8E-541FE4DD0989}" type="sibTrans" cxnId="{A213E152-D3BD-45E3-9E1A-634EF2D391EB}">
      <dgm:prSet/>
      <dgm:spPr/>
      <dgm:t>
        <a:bodyPr/>
        <a:lstStyle/>
        <a:p>
          <a:pPr rtl="1"/>
          <a:endParaRPr lang="fa-IR" sz="2600" b="1">
            <a:cs typeface="B Nazanin" pitchFamily="2" charset="-78"/>
          </a:endParaRPr>
        </a:p>
      </dgm:t>
    </dgm:pt>
    <dgm:pt modelId="{9FAC66B3-A72D-497A-B5CA-ACD03F8D5BF5}">
      <dgm:prSet phldrT="[Text]" custT="1"/>
      <dgm:spPr/>
      <dgm:t>
        <a:bodyPr/>
        <a:lstStyle/>
        <a:p>
          <a:pPr rtl="1"/>
          <a:r>
            <a:rPr lang="fa-IR" sz="2600" b="1" dirty="0" smtClean="0">
              <a:cs typeface="B Nazanin" pitchFamily="2" charset="-78"/>
            </a:rPr>
            <a:t>سازگاری</a:t>
          </a:r>
          <a:endParaRPr lang="fa-IR" sz="2600" b="1" dirty="0">
            <a:cs typeface="B Nazanin" pitchFamily="2" charset="-78"/>
          </a:endParaRPr>
        </a:p>
      </dgm:t>
    </dgm:pt>
    <dgm:pt modelId="{99FFAFC9-41D9-4A5D-B1FF-ECB0EF123BE3}" type="parTrans" cxnId="{116E3C04-98A2-4DA3-B448-3B78564714ED}">
      <dgm:prSet/>
      <dgm:spPr/>
      <dgm:t>
        <a:bodyPr/>
        <a:lstStyle/>
        <a:p>
          <a:pPr rtl="1"/>
          <a:endParaRPr lang="fa-IR" sz="2600" b="1">
            <a:cs typeface="B Nazanin" pitchFamily="2" charset="-78"/>
          </a:endParaRPr>
        </a:p>
      </dgm:t>
    </dgm:pt>
    <dgm:pt modelId="{761E2C29-6F55-4771-BBC8-A93BC8CFDDE9}" type="sibTrans" cxnId="{116E3C04-98A2-4DA3-B448-3B78564714ED}">
      <dgm:prSet/>
      <dgm:spPr/>
      <dgm:t>
        <a:bodyPr/>
        <a:lstStyle/>
        <a:p>
          <a:pPr rtl="1"/>
          <a:endParaRPr lang="fa-IR" sz="2600" b="1">
            <a:cs typeface="B Nazanin" pitchFamily="2" charset="-78"/>
          </a:endParaRPr>
        </a:p>
      </dgm:t>
    </dgm:pt>
    <dgm:pt modelId="{830DED6B-B88C-4DCA-B6A5-B68AB0E50054}">
      <dgm:prSet phldrT="[Text]" custT="1"/>
      <dgm:spPr/>
      <dgm:t>
        <a:bodyPr/>
        <a:lstStyle/>
        <a:p>
          <a:pPr rtl="1"/>
          <a:r>
            <a:rPr lang="fa-IR" sz="2600" b="1" dirty="0" smtClean="0">
              <a:cs typeface="B Nazanin" pitchFamily="2" charset="-78"/>
            </a:rPr>
            <a:t>ماندگاری</a:t>
          </a:r>
          <a:endParaRPr lang="fa-IR" sz="2600" b="1" dirty="0">
            <a:cs typeface="B Nazanin" pitchFamily="2" charset="-78"/>
          </a:endParaRPr>
        </a:p>
      </dgm:t>
    </dgm:pt>
    <dgm:pt modelId="{3797DC10-6412-47EB-94FF-FB109305EE64}" type="parTrans" cxnId="{B8C7EB35-6866-4C61-8C21-E4200B9A36E4}">
      <dgm:prSet/>
      <dgm:spPr/>
      <dgm:t>
        <a:bodyPr/>
        <a:lstStyle/>
        <a:p>
          <a:pPr rtl="1"/>
          <a:endParaRPr lang="fa-IR" sz="2600" b="1">
            <a:cs typeface="B Nazanin" pitchFamily="2" charset="-78"/>
          </a:endParaRPr>
        </a:p>
      </dgm:t>
    </dgm:pt>
    <dgm:pt modelId="{D0F49AD6-2850-4040-AC7E-F81A3810D104}" type="sibTrans" cxnId="{B8C7EB35-6866-4C61-8C21-E4200B9A36E4}">
      <dgm:prSet/>
      <dgm:spPr/>
      <dgm:t>
        <a:bodyPr/>
        <a:lstStyle/>
        <a:p>
          <a:pPr rtl="1"/>
          <a:endParaRPr lang="fa-IR" sz="2600" b="1">
            <a:cs typeface="B Nazanin" pitchFamily="2" charset="-78"/>
          </a:endParaRPr>
        </a:p>
      </dgm:t>
    </dgm:pt>
    <dgm:pt modelId="{90400233-A419-4044-817E-D1D14AC9844E}">
      <dgm:prSet phldrT="[Text]" custT="1"/>
      <dgm:spPr/>
      <dgm:t>
        <a:bodyPr/>
        <a:lstStyle/>
        <a:p>
          <a:pPr rtl="1"/>
          <a:r>
            <a:rPr lang="fa-IR" sz="2600" b="1" dirty="0" smtClean="0">
              <a:cs typeface="B Nazanin" pitchFamily="2" charset="-78"/>
            </a:rPr>
            <a:t>کاهش افزونگی</a:t>
          </a:r>
          <a:endParaRPr lang="fa-IR" sz="2600" b="1" dirty="0">
            <a:cs typeface="B Nazanin" pitchFamily="2" charset="-78"/>
          </a:endParaRPr>
        </a:p>
      </dgm:t>
    </dgm:pt>
    <dgm:pt modelId="{44178E4B-3898-4AB4-A8E3-EE7F894C3224}" type="parTrans" cxnId="{7487CCDE-E85B-4B05-AC13-91627AECDE56}">
      <dgm:prSet/>
      <dgm:spPr/>
      <dgm:t>
        <a:bodyPr/>
        <a:lstStyle/>
        <a:p>
          <a:pPr rtl="1"/>
          <a:endParaRPr lang="fa-IR" sz="2600" b="1">
            <a:cs typeface="B Nazanin" pitchFamily="2" charset="-78"/>
          </a:endParaRPr>
        </a:p>
      </dgm:t>
    </dgm:pt>
    <dgm:pt modelId="{A4C0B00D-FCCB-4091-B92D-E49620A93E8A}" type="sibTrans" cxnId="{7487CCDE-E85B-4B05-AC13-91627AECDE56}">
      <dgm:prSet/>
      <dgm:spPr>
        <a:ln w="12700"/>
      </dgm:spPr>
      <dgm:t>
        <a:bodyPr/>
        <a:lstStyle/>
        <a:p>
          <a:pPr rtl="1"/>
          <a:endParaRPr lang="fa-IR" sz="2600" b="1">
            <a:cs typeface="B Nazanin" pitchFamily="2" charset="-78"/>
          </a:endParaRPr>
        </a:p>
      </dgm:t>
    </dgm:pt>
    <dgm:pt modelId="{BE63AAC4-A36F-457E-AC4A-51E9A7E10C98}">
      <dgm:prSet phldrT="[Text]" custT="1"/>
      <dgm:spPr/>
      <dgm:t>
        <a:bodyPr/>
        <a:lstStyle/>
        <a:p>
          <a:pPr rtl="1"/>
          <a:r>
            <a:rPr lang="fa-IR" sz="2600" b="1" dirty="0" smtClean="0">
              <a:cs typeface="B Nazanin" pitchFamily="2" charset="-78"/>
            </a:rPr>
            <a:t>استقلال</a:t>
          </a:r>
          <a:endParaRPr lang="fa-IR" sz="2600" b="1" dirty="0">
            <a:cs typeface="B Nazanin" pitchFamily="2" charset="-78"/>
          </a:endParaRPr>
        </a:p>
      </dgm:t>
    </dgm:pt>
    <dgm:pt modelId="{14EAF1AE-44E4-419D-9228-07679617BF3F}" type="parTrans" cxnId="{F3188351-476F-4EDB-8F17-7A0453311795}">
      <dgm:prSet/>
      <dgm:spPr/>
      <dgm:t>
        <a:bodyPr/>
        <a:lstStyle/>
        <a:p>
          <a:pPr rtl="1"/>
          <a:endParaRPr lang="fa-IR" sz="2600" b="1">
            <a:cs typeface="B Nazanin" pitchFamily="2" charset="-78"/>
          </a:endParaRPr>
        </a:p>
      </dgm:t>
    </dgm:pt>
    <dgm:pt modelId="{060813F9-05E5-47FC-9910-290365CAE763}" type="sibTrans" cxnId="{F3188351-476F-4EDB-8F17-7A0453311795}">
      <dgm:prSet/>
      <dgm:spPr/>
      <dgm:t>
        <a:bodyPr/>
        <a:lstStyle/>
        <a:p>
          <a:pPr rtl="1"/>
          <a:endParaRPr lang="fa-IR" sz="2600" b="1">
            <a:cs typeface="B Nazanin" pitchFamily="2" charset="-78"/>
          </a:endParaRPr>
        </a:p>
      </dgm:t>
    </dgm:pt>
    <dgm:pt modelId="{5F1C1FCF-CD53-407C-B535-B7351DDBA18A}" type="pres">
      <dgm:prSet presAssocID="{2D78453C-465A-498E-BD33-1FB667ACBB0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938DD61F-808F-459D-B369-557C16B10575}" type="pres">
      <dgm:prSet presAssocID="{67C08E62-BDA8-4950-ACC4-FC5E6A3BABB5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78A60DB-D72C-4619-BFEB-56AAFF34E03C}" type="pres">
      <dgm:prSet presAssocID="{67C08E62-BDA8-4950-ACC4-FC5E6A3BABB5}" presName="spNode" presStyleCnt="0"/>
      <dgm:spPr/>
    </dgm:pt>
    <dgm:pt modelId="{BFAD33F7-CF06-4E3D-A149-511E50289672}" type="pres">
      <dgm:prSet presAssocID="{8EAFF7CA-8DA5-46FA-9608-EE3B364D6B81}" presName="sibTrans" presStyleLbl="sibTrans1D1" presStyleIdx="0" presStyleCnt="7"/>
      <dgm:spPr/>
      <dgm:t>
        <a:bodyPr/>
        <a:lstStyle/>
        <a:p>
          <a:pPr rtl="1"/>
          <a:endParaRPr lang="fa-IR"/>
        </a:p>
      </dgm:t>
    </dgm:pt>
    <dgm:pt modelId="{39145AC6-E804-43F5-8336-171434DA7671}" type="pres">
      <dgm:prSet presAssocID="{830DED6B-B88C-4DCA-B6A5-B68AB0E50054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1E87D54-62AA-46C0-93DE-8ED3BFE94579}" type="pres">
      <dgm:prSet presAssocID="{830DED6B-B88C-4DCA-B6A5-B68AB0E50054}" presName="spNode" presStyleCnt="0"/>
      <dgm:spPr/>
    </dgm:pt>
    <dgm:pt modelId="{7C662C6B-4D33-471D-917C-5502044C2688}" type="pres">
      <dgm:prSet presAssocID="{D0F49AD6-2850-4040-AC7E-F81A3810D104}" presName="sibTrans" presStyleLbl="sibTrans1D1" presStyleIdx="1" presStyleCnt="7"/>
      <dgm:spPr/>
      <dgm:t>
        <a:bodyPr/>
        <a:lstStyle/>
        <a:p>
          <a:pPr rtl="1"/>
          <a:endParaRPr lang="fa-IR"/>
        </a:p>
      </dgm:t>
    </dgm:pt>
    <dgm:pt modelId="{F71E7B5B-9BE3-4722-B6CE-CE61A81329AB}" type="pres">
      <dgm:prSet presAssocID="{68CA7C25-B264-42C1-A975-BD2E865F6E78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00240E4-F3BF-4AE9-93BB-F8437333B815}" type="pres">
      <dgm:prSet presAssocID="{68CA7C25-B264-42C1-A975-BD2E865F6E78}" presName="spNode" presStyleCnt="0"/>
      <dgm:spPr/>
    </dgm:pt>
    <dgm:pt modelId="{3BC71C1A-6AE3-4C60-BC14-5C6F9BD476A5}" type="pres">
      <dgm:prSet presAssocID="{060F73BE-9119-4D2D-98B7-E23FD04AC285}" presName="sibTrans" presStyleLbl="sibTrans1D1" presStyleIdx="2" presStyleCnt="7"/>
      <dgm:spPr/>
      <dgm:t>
        <a:bodyPr/>
        <a:lstStyle/>
        <a:p>
          <a:pPr rtl="1"/>
          <a:endParaRPr lang="fa-IR"/>
        </a:p>
      </dgm:t>
    </dgm:pt>
    <dgm:pt modelId="{71680943-1358-4896-8ACB-EC6D0D870F04}" type="pres">
      <dgm:prSet presAssocID="{FDC72D16-A5FA-47ED-A5BA-D8E3F97DF720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34C4819-4C9B-4210-83C0-C0FFEF57F7CC}" type="pres">
      <dgm:prSet presAssocID="{FDC72D16-A5FA-47ED-A5BA-D8E3F97DF720}" presName="spNode" presStyleCnt="0"/>
      <dgm:spPr/>
    </dgm:pt>
    <dgm:pt modelId="{A4048245-0A35-429E-A6D4-840DA46AB57B}" type="pres">
      <dgm:prSet presAssocID="{6397CB82-6456-458C-8A8E-541FE4DD0989}" presName="sibTrans" presStyleLbl="sibTrans1D1" presStyleIdx="3" presStyleCnt="7"/>
      <dgm:spPr/>
      <dgm:t>
        <a:bodyPr/>
        <a:lstStyle/>
        <a:p>
          <a:pPr rtl="1"/>
          <a:endParaRPr lang="fa-IR"/>
        </a:p>
      </dgm:t>
    </dgm:pt>
    <dgm:pt modelId="{CD9EB090-9FB8-42C4-A93D-51039F5AD5E1}" type="pres">
      <dgm:prSet presAssocID="{9FAC66B3-A72D-497A-B5CA-ACD03F8D5BF5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02DEF40-3DB1-409E-905F-EBE2DCB3441C}" type="pres">
      <dgm:prSet presAssocID="{9FAC66B3-A72D-497A-B5CA-ACD03F8D5BF5}" presName="spNode" presStyleCnt="0"/>
      <dgm:spPr/>
    </dgm:pt>
    <dgm:pt modelId="{AF6FB453-9C34-4ABA-B226-B3B1BF84FA60}" type="pres">
      <dgm:prSet presAssocID="{761E2C29-6F55-4771-BBC8-A93BC8CFDDE9}" presName="sibTrans" presStyleLbl="sibTrans1D1" presStyleIdx="4" presStyleCnt="7"/>
      <dgm:spPr/>
      <dgm:t>
        <a:bodyPr/>
        <a:lstStyle/>
        <a:p>
          <a:pPr rtl="1"/>
          <a:endParaRPr lang="fa-IR"/>
        </a:p>
      </dgm:t>
    </dgm:pt>
    <dgm:pt modelId="{3CCED36D-2BD0-47B5-A35A-D7813E7BD4D2}" type="pres">
      <dgm:prSet presAssocID="{90400233-A419-4044-817E-D1D14AC9844E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9A5FB56-E13C-46D9-9D18-8D86FD89805B}" type="pres">
      <dgm:prSet presAssocID="{90400233-A419-4044-817E-D1D14AC9844E}" presName="spNode" presStyleCnt="0"/>
      <dgm:spPr/>
    </dgm:pt>
    <dgm:pt modelId="{7EF2E6A6-7931-4420-9117-5259E5ABE2BA}" type="pres">
      <dgm:prSet presAssocID="{A4C0B00D-FCCB-4091-B92D-E49620A93E8A}" presName="sibTrans" presStyleLbl="sibTrans1D1" presStyleIdx="5" presStyleCnt="7"/>
      <dgm:spPr/>
      <dgm:t>
        <a:bodyPr/>
        <a:lstStyle/>
        <a:p>
          <a:pPr rtl="1"/>
          <a:endParaRPr lang="fa-IR"/>
        </a:p>
      </dgm:t>
    </dgm:pt>
    <dgm:pt modelId="{C2318E8A-5D59-4656-9006-C41777853D49}" type="pres">
      <dgm:prSet presAssocID="{BE63AAC4-A36F-457E-AC4A-51E9A7E10C98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E5C36F3-C260-488A-A88E-18B093F669DF}" type="pres">
      <dgm:prSet presAssocID="{BE63AAC4-A36F-457E-AC4A-51E9A7E10C98}" presName="spNode" presStyleCnt="0"/>
      <dgm:spPr/>
    </dgm:pt>
    <dgm:pt modelId="{379DDFD7-9FB0-421F-8F4D-2BD9DCC082FC}" type="pres">
      <dgm:prSet presAssocID="{060813F9-05E5-47FC-9910-290365CAE763}" presName="sibTrans" presStyleLbl="sibTrans1D1" presStyleIdx="6" presStyleCnt="7"/>
      <dgm:spPr/>
      <dgm:t>
        <a:bodyPr/>
        <a:lstStyle/>
        <a:p>
          <a:pPr rtl="1"/>
          <a:endParaRPr lang="fa-IR"/>
        </a:p>
      </dgm:t>
    </dgm:pt>
  </dgm:ptLst>
  <dgm:cxnLst>
    <dgm:cxn modelId="{A213E152-D3BD-45E3-9E1A-634EF2D391EB}" srcId="{2D78453C-465A-498E-BD33-1FB667ACBB08}" destId="{FDC72D16-A5FA-47ED-A5BA-D8E3F97DF720}" srcOrd="3" destOrd="0" parTransId="{624DBD2C-4E28-43D4-A67F-D537A4DC7B03}" sibTransId="{6397CB82-6456-458C-8A8E-541FE4DD0989}"/>
    <dgm:cxn modelId="{D43E39BE-ED51-4031-99EB-B3B0B97D0E26}" type="presOf" srcId="{FDC72D16-A5FA-47ED-A5BA-D8E3F97DF720}" destId="{71680943-1358-4896-8ACB-EC6D0D870F04}" srcOrd="0" destOrd="0" presId="urn:microsoft.com/office/officeart/2005/8/layout/cycle6"/>
    <dgm:cxn modelId="{8807CB0D-CE08-47D0-ADC1-4C6489E95F8A}" type="presOf" srcId="{060813F9-05E5-47FC-9910-290365CAE763}" destId="{379DDFD7-9FB0-421F-8F4D-2BD9DCC082FC}" srcOrd="0" destOrd="0" presId="urn:microsoft.com/office/officeart/2005/8/layout/cycle6"/>
    <dgm:cxn modelId="{71DAA59C-D934-4AE6-BBEE-0ED0387B70E1}" type="presOf" srcId="{68CA7C25-B264-42C1-A975-BD2E865F6E78}" destId="{F71E7B5B-9BE3-4722-B6CE-CE61A81329AB}" srcOrd="0" destOrd="0" presId="urn:microsoft.com/office/officeart/2005/8/layout/cycle6"/>
    <dgm:cxn modelId="{6EE0E746-150B-4099-A786-A5E7911B2E8B}" type="presOf" srcId="{2D78453C-465A-498E-BD33-1FB667ACBB08}" destId="{5F1C1FCF-CD53-407C-B535-B7351DDBA18A}" srcOrd="0" destOrd="0" presId="urn:microsoft.com/office/officeart/2005/8/layout/cycle6"/>
    <dgm:cxn modelId="{C696A7A9-2072-4447-929E-2A6BBCB5A641}" type="presOf" srcId="{060F73BE-9119-4D2D-98B7-E23FD04AC285}" destId="{3BC71C1A-6AE3-4C60-BC14-5C6F9BD476A5}" srcOrd="0" destOrd="0" presId="urn:microsoft.com/office/officeart/2005/8/layout/cycle6"/>
    <dgm:cxn modelId="{A9C503F0-B6D4-4521-A8E2-209888614A1F}" type="presOf" srcId="{830DED6B-B88C-4DCA-B6A5-B68AB0E50054}" destId="{39145AC6-E804-43F5-8336-171434DA7671}" srcOrd="0" destOrd="0" presId="urn:microsoft.com/office/officeart/2005/8/layout/cycle6"/>
    <dgm:cxn modelId="{116E3C04-98A2-4DA3-B448-3B78564714ED}" srcId="{2D78453C-465A-498E-BD33-1FB667ACBB08}" destId="{9FAC66B3-A72D-497A-B5CA-ACD03F8D5BF5}" srcOrd="4" destOrd="0" parTransId="{99FFAFC9-41D9-4A5D-B1FF-ECB0EF123BE3}" sibTransId="{761E2C29-6F55-4771-BBC8-A93BC8CFDDE9}"/>
    <dgm:cxn modelId="{2B0388BE-FADA-4006-BFC0-4500E8546D1A}" type="presOf" srcId="{761E2C29-6F55-4771-BBC8-A93BC8CFDDE9}" destId="{AF6FB453-9C34-4ABA-B226-B3B1BF84FA60}" srcOrd="0" destOrd="0" presId="urn:microsoft.com/office/officeart/2005/8/layout/cycle6"/>
    <dgm:cxn modelId="{27124DC6-6B5E-44D2-A255-53900AB981B2}" srcId="{2D78453C-465A-498E-BD33-1FB667ACBB08}" destId="{68CA7C25-B264-42C1-A975-BD2E865F6E78}" srcOrd="2" destOrd="0" parTransId="{5D3EE09C-63A1-4B5D-93F5-19BB9C9E2291}" sibTransId="{060F73BE-9119-4D2D-98B7-E23FD04AC285}"/>
    <dgm:cxn modelId="{3448E2D5-255E-452B-8D54-E4ADC5DC853A}" type="presOf" srcId="{67C08E62-BDA8-4950-ACC4-FC5E6A3BABB5}" destId="{938DD61F-808F-459D-B369-557C16B10575}" srcOrd="0" destOrd="0" presId="urn:microsoft.com/office/officeart/2005/8/layout/cycle6"/>
    <dgm:cxn modelId="{1D99C1F1-712C-4424-A7E4-17BD9D0586D6}" type="presOf" srcId="{9FAC66B3-A72D-497A-B5CA-ACD03F8D5BF5}" destId="{CD9EB090-9FB8-42C4-A93D-51039F5AD5E1}" srcOrd="0" destOrd="0" presId="urn:microsoft.com/office/officeart/2005/8/layout/cycle6"/>
    <dgm:cxn modelId="{893C871E-2C8C-4748-91F2-3567E966992E}" type="presOf" srcId="{6397CB82-6456-458C-8A8E-541FE4DD0989}" destId="{A4048245-0A35-429E-A6D4-840DA46AB57B}" srcOrd="0" destOrd="0" presId="urn:microsoft.com/office/officeart/2005/8/layout/cycle6"/>
    <dgm:cxn modelId="{B8C7EB35-6866-4C61-8C21-E4200B9A36E4}" srcId="{2D78453C-465A-498E-BD33-1FB667ACBB08}" destId="{830DED6B-B88C-4DCA-B6A5-B68AB0E50054}" srcOrd="1" destOrd="0" parTransId="{3797DC10-6412-47EB-94FF-FB109305EE64}" sibTransId="{D0F49AD6-2850-4040-AC7E-F81A3810D104}"/>
    <dgm:cxn modelId="{7487CCDE-E85B-4B05-AC13-91627AECDE56}" srcId="{2D78453C-465A-498E-BD33-1FB667ACBB08}" destId="{90400233-A419-4044-817E-D1D14AC9844E}" srcOrd="5" destOrd="0" parTransId="{44178E4B-3898-4AB4-A8E3-EE7F894C3224}" sibTransId="{A4C0B00D-FCCB-4091-B92D-E49620A93E8A}"/>
    <dgm:cxn modelId="{5AD0A521-5718-4236-B3DE-6B0EBD14359C}" type="presOf" srcId="{D0F49AD6-2850-4040-AC7E-F81A3810D104}" destId="{7C662C6B-4D33-471D-917C-5502044C2688}" srcOrd="0" destOrd="0" presId="urn:microsoft.com/office/officeart/2005/8/layout/cycle6"/>
    <dgm:cxn modelId="{B555DDF7-E593-49E7-80E1-5D4734FF40BD}" type="presOf" srcId="{8EAFF7CA-8DA5-46FA-9608-EE3B364D6B81}" destId="{BFAD33F7-CF06-4E3D-A149-511E50289672}" srcOrd="0" destOrd="0" presId="urn:microsoft.com/office/officeart/2005/8/layout/cycle6"/>
    <dgm:cxn modelId="{F3188351-476F-4EDB-8F17-7A0453311795}" srcId="{2D78453C-465A-498E-BD33-1FB667ACBB08}" destId="{BE63AAC4-A36F-457E-AC4A-51E9A7E10C98}" srcOrd="6" destOrd="0" parTransId="{14EAF1AE-44E4-419D-9228-07679617BF3F}" sibTransId="{060813F9-05E5-47FC-9910-290365CAE763}"/>
    <dgm:cxn modelId="{19C47DDA-D9D2-40D8-A323-C55B88BCC582}" type="presOf" srcId="{BE63AAC4-A36F-457E-AC4A-51E9A7E10C98}" destId="{C2318E8A-5D59-4656-9006-C41777853D49}" srcOrd="0" destOrd="0" presId="urn:microsoft.com/office/officeart/2005/8/layout/cycle6"/>
    <dgm:cxn modelId="{DA4D0AA2-157B-4271-AC4F-D771CEBEDF43}" type="presOf" srcId="{A4C0B00D-FCCB-4091-B92D-E49620A93E8A}" destId="{7EF2E6A6-7931-4420-9117-5259E5ABE2BA}" srcOrd="0" destOrd="0" presId="urn:microsoft.com/office/officeart/2005/8/layout/cycle6"/>
    <dgm:cxn modelId="{47EC6653-3DAC-4F4A-8B13-779065A413B4}" type="presOf" srcId="{90400233-A419-4044-817E-D1D14AC9844E}" destId="{3CCED36D-2BD0-47B5-A35A-D7813E7BD4D2}" srcOrd="0" destOrd="0" presId="urn:microsoft.com/office/officeart/2005/8/layout/cycle6"/>
    <dgm:cxn modelId="{51F18BDA-65EB-42DD-A719-3C69F2C7D2AE}" srcId="{2D78453C-465A-498E-BD33-1FB667ACBB08}" destId="{67C08E62-BDA8-4950-ACC4-FC5E6A3BABB5}" srcOrd="0" destOrd="0" parTransId="{9E4001D1-50C3-4D13-BADB-2E913D67D252}" sibTransId="{8EAFF7CA-8DA5-46FA-9608-EE3B364D6B81}"/>
    <dgm:cxn modelId="{852D3FD7-7006-466A-9C76-9A3789163FEB}" type="presParOf" srcId="{5F1C1FCF-CD53-407C-B535-B7351DDBA18A}" destId="{938DD61F-808F-459D-B369-557C16B10575}" srcOrd="0" destOrd="0" presId="urn:microsoft.com/office/officeart/2005/8/layout/cycle6"/>
    <dgm:cxn modelId="{855CC04C-3379-4767-963C-AADF0E8848B4}" type="presParOf" srcId="{5F1C1FCF-CD53-407C-B535-B7351DDBA18A}" destId="{B78A60DB-D72C-4619-BFEB-56AAFF34E03C}" srcOrd="1" destOrd="0" presId="urn:microsoft.com/office/officeart/2005/8/layout/cycle6"/>
    <dgm:cxn modelId="{9F5631DE-61B1-4E62-AEE8-28FB487C7E43}" type="presParOf" srcId="{5F1C1FCF-CD53-407C-B535-B7351DDBA18A}" destId="{BFAD33F7-CF06-4E3D-A149-511E50289672}" srcOrd="2" destOrd="0" presId="urn:microsoft.com/office/officeart/2005/8/layout/cycle6"/>
    <dgm:cxn modelId="{7D765F8D-E431-48B8-9E05-C91C235EAA10}" type="presParOf" srcId="{5F1C1FCF-CD53-407C-B535-B7351DDBA18A}" destId="{39145AC6-E804-43F5-8336-171434DA7671}" srcOrd="3" destOrd="0" presId="urn:microsoft.com/office/officeart/2005/8/layout/cycle6"/>
    <dgm:cxn modelId="{3157E8A1-163B-480F-965A-27CAF0C22A29}" type="presParOf" srcId="{5F1C1FCF-CD53-407C-B535-B7351DDBA18A}" destId="{E1E87D54-62AA-46C0-93DE-8ED3BFE94579}" srcOrd="4" destOrd="0" presId="urn:microsoft.com/office/officeart/2005/8/layout/cycle6"/>
    <dgm:cxn modelId="{F16ECE7D-8616-445A-A35E-C454EE5926A6}" type="presParOf" srcId="{5F1C1FCF-CD53-407C-B535-B7351DDBA18A}" destId="{7C662C6B-4D33-471D-917C-5502044C2688}" srcOrd="5" destOrd="0" presId="urn:microsoft.com/office/officeart/2005/8/layout/cycle6"/>
    <dgm:cxn modelId="{D4DE83B9-3575-46E8-9263-AFFAA107E5C8}" type="presParOf" srcId="{5F1C1FCF-CD53-407C-B535-B7351DDBA18A}" destId="{F71E7B5B-9BE3-4722-B6CE-CE61A81329AB}" srcOrd="6" destOrd="0" presId="urn:microsoft.com/office/officeart/2005/8/layout/cycle6"/>
    <dgm:cxn modelId="{3E7EB364-2D71-44FB-9AD4-7DDEA6D0C692}" type="presParOf" srcId="{5F1C1FCF-CD53-407C-B535-B7351DDBA18A}" destId="{800240E4-F3BF-4AE9-93BB-F8437333B815}" srcOrd="7" destOrd="0" presId="urn:microsoft.com/office/officeart/2005/8/layout/cycle6"/>
    <dgm:cxn modelId="{4D6A2CA2-A742-4D27-936F-BC8357C11D58}" type="presParOf" srcId="{5F1C1FCF-CD53-407C-B535-B7351DDBA18A}" destId="{3BC71C1A-6AE3-4C60-BC14-5C6F9BD476A5}" srcOrd="8" destOrd="0" presId="urn:microsoft.com/office/officeart/2005/8/layout/cycle6"/>
    <dgm:cxn modelId="{38239E16-523F-4256-97F7-A4ABB27B206D}" type="presParOf" srcId="{5F1C1FCF-CD53-407C-B535-B7351DDBA18A}" destId="{71680943-1358-4896-8ACB-EC6D0D870F04}" srcOrd="9" destOrd="0" presId="urn:microsoft.com/office/officeart/2005/8/layout/cycle6"/>
    <dgm:cxn modelId="{DF361A0D-ED51-4176-BE86-5812B169C088}" type="presParOf" srcId="{5F1C1FCF-CD53-407C-B535-B7351DDBA18A}" destId="{D34C4819-4C9B-4210-83C0-C0FFEF57F7CC}" srcOrd="10" destOrd="0" presId="urn:microsoft.com/office/officeart/2005/8/layout/cycle6"/>
    <dgm:cxn modelId="{E0D2F8C3-0693-4E2B-9D1D-B01227F8270D}" type="presParOf" srcId="{5F1C1FCF-CD53-407C-B535-B7351DDBA18A}" destId="{A4048245-0A35-429E-A6D4-840DA46AB57B}" srcOrd="11" destOrd="0" presId="urn:microsoft.com/office/officeart/2005/8/layout/cycle6"/>
    <dgm:cxn modelId="{FE68630D-8C67-4767-B278-3807B24317C0}" type="presParOf" srcId="{5F1C1FCF-CD53-407C-B535-B7351DDBA18A}" destId="{CD9EB090-9FB8-42C4-A93D-51039F5AD5E1}" srcOrd="12" destOrd="0" presId="urn:microsoft.com/office/officeart/2005/8/layout/cycle6"/>
    <dgm:cxn modelId="{07B05E6D-265B-4F98-93E8-CE5AE1AD1162}" type="presParOf" srcId="{5F1C1FCF-CD53-407C-B535-B7351DDBA18A}" destId="{B02DEF40-3DB1-409E-905F-EBE2DCB3441C}" srcOrd="13" destOrd="0" presId="urn:microsoft.com/office/officeart/2005/8/layout/cycle6"/>
    <dgm:cxn modelId="{336AE980-D137-4B82-9A8F-951D03B79036}" type="presParOf" srcId="{5F1C1FCF-CD53-407C-B535-B7351DDBA18A}" destId="{AF6FB453-9C34-4ABA-B226-B3B1BF84FA60}" srcOrd="14" destOrd="0" presId="urn:microsoft.com/office/officeart/2005/8/layout/cycle6"/>
    <dgm:cxn modelId="{51B8AAA5-274B-4E7F-A2E9-ED893596D3AD}" type="presParOf" srcId="{5F1C1FCF-CD53-407C-B535-B7351DDBA18A}" destId="{3CCED36D-2BD0-47B5-A35A-D7813E7BD4D2}" srcOrd="15" destOrd="0" presId="urn:microsoft.com/office/officeart/2005/8/layout/cycle6"/>
    <dgm:cxn modelId="{BAD55B2A-0176-4D96-89D4-2751D306C6D1}" type="presParOf" srcId="{5F1C1FCF-CD53-407C-B535-B7351DDBA18A}" destId="{09A5FB56-E13C-46D9-9D18-8D86FD89805B}" srcOrd="16" destOrd="0" presId="urn:microsoft.com/office/officeart/2005/8/layout/cycle6"/>
    <dgm:cxn modelId="{D1312D1F-71CF-4A01-8ED7-5DEC16E72DE1}" type="presParOf" srcId="{5F1C1FCF-CD53-407C-B535-B7351DDBA18A}" destId="{7EF2E6A6-7931-4420-9117-5259E5ABE2BA}" srcOrd="17" destOrd="0" presId="urn:microsoft.com/office/officeart/2005/8/layout/cycle6"/>
    <dgm:cxn modelId="{72E12B80-FA09-4DC2-82DB-0FBC3BEC5378}" type="presParOf" srcId="{5F1C1FCF-CD53-407C-B535-B7351DDBA18A}" destId="{C2318E8A-5D59-4656-9006-C41777853D49}" srcOrd="18" destOrd="0" presId="urn:microsoft.com/office/officeart/2005/8/layout/cycle6"/>
    <dgm:cxn modelId="{C9303DE3-A881-412D-B03B-AA527DE8E641}" type="presParOf" srcId="{5F1C1FCF-CD53-407C-B535-B7351DDBA18A}" destId="{2E5C36F3-C260-488A-A88E-18B093F669DF}" srcOrd="19" destOrd="0" presId="urn:microsoft.com/office/officeart/2005/8/layout/cycle6"/>
    <dgm:cxn modelId="{652C5D69-5246-40ED-B18A-0B4019D52C7B}" type="presParOf" srcId="{5F1C1FCF-CD53-407C-B535-B7351DDBA18A}" destId="{379DDFD7-9FB0-421F-8F4D-2BD9DCC082FC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670CF4-8130-41F7-A7ED-34A9F650ED9D}" type="doc">
      <dgm:prSet loTypeId="urn:microsoft.com/office/officeart/2005/8/layout/radial5" loCatId="cycle" qsTypeId="urn:microsoft.com/office/officeart/2005/8/quickstyle/3d1" qsCatId="3D" csTypeId="urn:microsoft.com/office/officeart/2005/8/colors/colorful1#9" csCatId="colorful" phldr="1"/>
      <dgm:spPr/>
      <dgm:t>
        <a:bodyPr/>
        <a:lstStyle/>
        <a:p>
          <a:pPr rtl="1"/>
          <a:endParaRPr lang="fa-IR"/>
        </a:p>
      </dgm:t>
    </dgm:pt>
    <dgm:pt modelId="{DEC3ADE7-19B8-4CD9-A884-2A44CB82C504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1"/>
          <a:r>
            <a:rPr lang="fa-IR" sz="2800" b="1" dirty="0" smtClean="0">
              <a:cs typeface="B Kamran" pitchFamily="2" charset="-78"/>
            </a:rPr>
            <a:t>خصوصیات مطلوب پایگاه های داده</a:t>
          </a:r>
          <a:endParaRPr lang="fa-IR" sz="2800" b="1" dirty="0">
            <a:cs typeface="B Kamran" pitchFamily="2" charset="-78"/>
          </a:endParaRPr>
        </a:p>
      </dgm:t>
    </dgm:pt>
    <dgm:pt modelId="{3C9D449C-3485-455B-8257-7A9015738C21}" type="parTrans" cxnId="{12801D39-3DF0-4830-8857-4DE6D61A1271}">
      <dgm:prSet/>
      <dgm:spPr/>
      <dgm:t>
        <a:bodyPr/>
        <a:lstStyle/>
        <a:p>
          <a:pPr rtl="1"/>
          <a:endParaRPr lang="fa-IR"/>
        </a:p>
      </dgm:t>
    </dgm:pt>
    <dgm:pt modelId="{4B5F35D1-F5EC-4769-9657-F46FC0F5D1E4}" type="sibTrans" cxnId="{12801D39-3DF0-4830-8857-4DE6D61A1271}">
      <dgm:prSet/>
      <dgm:spPr/>
      <dgm:t>
        <a:bodyPr/>
        <a:lstStyle/>
        <a:p>
          <a:pPr rtl="1"/>
          <a:endParaRPr lang="fa-IR"/>
        </a:p>
      </dgm:t>
    </dgm:pt>
    <dgm:pt modelId="{F2C17575-8B5E-4CA1-863D-0BB864694434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rtl="1"/>
          <a:r>
            <a:rPr lang="fa-IR" sz="2800" dirty="0" smtClean="0">
              <a:cs typeface="B Kamran" pitchFamily="2" charset="-78"/>
            </a:rPr>
            <a:t>طراحی با مدل رابطه ای</a:t>
          </a:r>
          <a:endParaRPr lang="fa-IR" sz="2800" dirty="0">
            <a:cs typeface="B Kamran" pitchFamily="2" charset="-78"/>
          </a:endParaRPr>
        </a:p>
      </dgm:t>
    </dgm:pt>
    <dgm:pt modelId="{CC5EF44B-E9EE-4102-BC2F-1E1CC50BD1E9}" type="parTrans" cxnId="{230004A8-6123-4659-B0EF-9411AA57C509}">
      <dgm:prSet/>
      <dgm:spPr/>
      <dgm:t>
        <a:bodyPr/>
        <a:lstStyle/>
        <a:p>
          <a:pPr rtl="1"/>
          <a:endParaRPr lang="fa-IR"/>
        </a:p>
      </dgm:t>
    </dgm:pt>
    <dgm:pt modelId="{72630C54-617E-48CA-B600-EBA4FFD5E6AC}" type="sibTrans" cxnId="{230004A8-6123-4659-B0EF-9411AA57C509}">
      <dgm:prSet/>
      <dgm:spPr/>
      <dgm:t>
        <a:bodyPr/>
        <a:lstStyle/>
        <a:p>
          <a:pPr rtl="1"/>
          <a:endParaRPr lang="fa-IR"/>
        </a:p>
      </dgm:t>
    </dgm:pt>
    <dgm:pt modelId="{55D00EF6-3716-48DD-B0F3-D51078D94148}">
      <dgm:prSet phldrT="[Text]" custT="1"/>
      <dgm:spPr/>
      <dgm:t>
        <a:bodyPr/>
        <a:lstStyle/>
        <a:p>
          <a:pPr rtl="1"/>
          <a:r>
            <a:rPr lang="fa-IR" sz="2800" dirty="0" smtClean="0">
              <a:cs typeface="B Kamran" pitchFamily="2" charset="-78"/>
            </a:rPr>
            <a:t>استقلال موجودیت ها و داده ها</a:t>
          </a:r>
          <a:endParaRPr lang="fa-IR" sz="2800" dirty="0">
            <a:cs typeface="B Kamran" pitchFamily="2" charset="-78"/>
          </a:endParaRPr>
        </a:p>
      </dgm:t>
    </dgm:pt>
    <dgm:pt modelId="{56A93D21-235D-47F6-8230-1498E6607FB4}" type="parTrans" cxnId="{865837C9-75DC-4472-92C6-99C100AA08EE}">
      <dgm:prSet/>
      <dgm:spPr/>
      <dgm:t>
        <a:bodyPr/>
        <a:lstStyle/>
        <a:p>
          <a:pPr rtl="1"/>
          <a:endParaRPr lang="fa-IR"/>
        </a:p>
      </dgm:t>
    </dgm:pt>
    <dgm:pt modelId="{02D8B432-6532-4C64-9816-DDA6A00CF776}" type="sibTrans" cxnId="{865837C9-75DC-4472-92C6-99C100AA08EE}">
      <dgm:prSet/>
      <dgm:spPr/>
      <dgm:t>
        <a:bodyPr/>
        <a:lstStyle/>
        <a:p>
          <a:pPr rtl="1"/>
          <a:endParaRPr lang="fa-IR"/>
        </a:p>
      </dgm:t>
    </dgm:pt>
    <dgm:pt modelId="{A9FB95AD-7132-461C-928F-6E16F90DAD5E}">
      <dgm:prSet phldrT="[Text]" custT="1"/>
      <dgm:spPr/>
      <dgm:t>
        <a:bodyPr/>
        <a:lstStyle/>
        <a:p>
          <a:pPr rtl="1"/>
          <a:r>
            <a:rPr lang="fa-IR" sz="2800" dirty="0" smtClean="0">
              <a:cs typeface="B Kamran" pitchFamily="2" charset="-78"/>
            </a:rPr>
            <a:t>دستیابی مستقیم و سریع به اطلاعات</a:t>
          </a:r>
          <a:endParaRPr lang="fa-IR" sz="2800" dirty="0">
            <a:cs typeface="B Kamran" pitchFamily="2" charset="-78"/>
          </a:endParaRPr>
        </a:p>
      </dgm:t>
    </dgm:pt>
    <dgm:pt modelId="{2AC85A93-5848-4991-A61F-358159E10A9E}" type="parTrans" cxnId="{EB366119-37C7-4362-9CBB-3B15BF7D12E6}">
      <dgm:prSet/>
      <dgm:spPr/>
      <dgm:t>
        <a:bodyPr/>
        <a:lstStyle/>
        <a:p>
          <a:pPr rtl="1"/>
          <a:endParaRPr lang="fa-IR"/>
        </a:p>
      </dgm:t>
    </dgm:pt>
    <dgm:pt modelId="{7748814D-01C5-44D3-8A22-FC5A7A3FEDFC}" type="sibTrans" cxnId="{EB366119-37C7-4362-9CBB-3B15BF7D12E6}">
      <dgm:prSet/>
      <dgm:spPr/>
      <dgm:t>
        <a:bodyPr/>
        <a:lstStyle/>
        <a:p>
          <a:pPr rtl="1"/>
          <a:endParaRPr lang="fa-IR"/>
        </a:p>
      </dgm:t>
    </dgm:pt>
    <dgm:pt modelId="{53C9368F-507C-42AF-BEA6-616F8A055AA9}">
      <dgm:prSet phldrT="[Text]" custT="1"/>
      <dgm:spPr/>
      <dgm:t>
        <a:bodyPr/>
        <a:lstStyle/>
        <a:p>
          <a:pPr rtl="1"/>
          <a:r>
            <a:rPr lang="fa-IR" sz="2800" dirty="0" smtClean="0">
              <a:cs typeface="B Kamran" pitchFamily="2" charset="-78"/>
            </a:rPr>
            <a:t>کنترل دستیابی</a:t>
          </a:r>
          <a:endParaRPr lang="fa-IR" sz="2800" dirty="0">
            <a:cs typeface="B Kamran" pitchFamily="2" charset="-78"/>
          </a:endParaRPr>
        </a:p>
      </dgm:t>
    </dgm:pt>
    <dgm:pt modelId="{6DAA01A2-2326-4AA0-98E6-7346CC16FEAD}" type="parTrans" cxnId="{8837BF10-4D84-493E-AF05-AD1FCB05DCA9}">
      <dgm:prSet/>
      <dgm:spPr/>
      <dgm:t>
        <a:bodyPr/>
        <a:lstStyle/>
        <a:p>
          <a:pPr rtl="1"/>
          <a:endParaRPr lang="fa-IR"/>
        </a:p>
      </dgm:t>
    </dgm:pt>
    <dgm:pt modelId="{1D4E10FD-C8C7-403C-8B2E-8ACEE64AB8AF}" type="sibTrans" cxnId="{8837BF10-4D84-493E-AF05-AD1FCB05DCA9}">
      <dgm:prSet/>
      <dgm:spPr/>
      <dgm:t>
        <a:bodyPr/>
        <a:lstStyle/>
        <a:p>
          <a:pPr rtl="1"/>
          <a:endParaRPr lang="fa-IR"/>
        </a:p>
      </dgm:t>
    </dgm:pt>
    <dgm:pt modelId="{B8831030-F0BB-4E78-B2E9-E28BA2677688}">
      <dgm:prSet phldrT="[Text]" custT="1"/>
      <dgm:spPr/>
      <dgm:t>
        <a:bodyPr/>
        <a:lstStyle/>
        <a:p>
          <a:pPr rtl="1"/>
          <a:r>
            <a:rPr lang="fa-IR" sz="2800" dirty="0" smtClean="0">
              <a:cs typeface="B Kamran" pitchFamily="2" charset="-78"/>
            </a:rPr>
            <a:t>انعطاف پذیری و سهولت استفاده</a:t>
          </a:r>
          <a:endParaRPr lang="fa-IR" sz="2800" dirty="0">
            <a:cs typeface="B Kamran" pitchFamily="2" charset="-78"/>
          </a:endParaRPr>
        </a:p>
      </dgm:t>
    </dgm:pt>
    <dgm:pt modelId="{BD466D27-53F8-43EE-9B8C-F10AC95FE931}" type="parTrans" cxnId="{4B646551-50B4-4539-A746-D5719F4DEB1F}">
      <dgm:prSet/>
      <dgm:spPr/>
      <dgm:t>
        <a:bodyPr/>
        <a:lstStyle/>
        <a:p>
          <a:pPr rtl="1"/>
          <a:endParaRPr lang="fa-IR"/>
        </a:p>
      </dgm:t>
    </dgm:pt>
    <dgm:pt modelId="{6D8A79DD-D91D-4563-8B91-79A90CF1EE3D}" type="sibTrans" cxnId="{4B646551-50B4-4539-A746-D5719F4DEB1F}">
      <dgm:prSet/>
      <dgm:spPr/>
      <dgm:t>
        <a:bodyPr/>
        <a:lstStyle/>
        <a:p>
          <a:pPr rtl="1"/>
          <a:endParaRPr lang="fa-IR"/>
        </a:p>
      </dgm:t>
    </dgm:pt>
    <dgm:pt modelId="{1688F968-239E-4009-BC97-D858A8BB9F42}">
      <dgm:prSet phldrT="[Text]" custT="1"/>
      <dgm:spPr/>
      <dgm:t>
        <a:bodyPr/>
        <a:lstStyle/>
        <a:p>
          <a:pPr rtl="1"/>
          <a:r>
            <a:rPr lang="fa-IR" sz="2800" dirty="0" smtClean="0">
              <a:cs typeface="B Kamran" pitchFamily="2" charset="-78"/>
            </a:rPr>
            <a:t>محیط کاربرپسند</a:t>
          </a:r>
          <a:endParaRPr lang="fa-IR" sz="2800" dirty="0">
            <a:cs typeface="B Kamran" pitchFamily="2" charset="-78"/>
          </a:endParaRPr>
        </a:p>
      </dgm:t>
    </dgm:pt>
    <dgm:pt modelId="{3C247B05-7B5F-4A23-BEB1-76A92BA19DA6}" type="parTrans" cxnId="{5AF83C15-FF0A-4C8C-8F35-975F0BE4AC8C}">
      <dgm:prSet/>
      <dgm:spPr/>
      <dgm:t>
        <a:bodyPr/>
        <a:lstStyle/>
        <a:p>
          <a:pPr rtl="1"/>
          <a:endParaRPr lang="fa-IR"/>
        </a:p>
      </dgm:t>
    </dgm:pt>
    <dgm:pt modelId="{B0881E10-0A8B-4D4F-8958-CCEFBDE96458}" type="sibTrans" cxnId="{5AF83C15-FF0A-4C8C-8F35-975F0BE4AC8C}">
      <dgm:prSet/>
      <dgm:spPr/>
      <dgm:t>
        <a:bodyPr/>
        <a:lstStyle/>
        <a:p>
          <a:pPr rtl="1"/>
          <a:endParaRPr lang="fa-IR"/>
        </a:p>
      </dgm:t>
    </dgm:pt>
    <dgm:pt modelId="{44C867F3-4E48-45B3-8B55-BF5115D22983}" type="pres">
      <dgm:prSet presAssocID="{B0670CF4-8130-41F7-A7ED-34A9F650ED9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4557C63B-5AFE-441F-B7CC-0E9C6E760112}" type="pres">
      <dgm:prSet presAssocID="{DEC3ADE7-19B8-4CD9-A884-2A44CB82C504}" presName="centerShape" presStyleLbl="node0" presStyleIdx="0" presStyleCnt="1"/>
      <dgm:spPr/>
      <dgm:t>
        <a:bodyPr/>
        <a:lstStyle/>
        <a:p>
          <a:pPr rtl="1"/>
          <a:endParaRPr lang="fa-IR"/>
        </a:p>
      </dgm:t>
    </dgm:pt>
    <dgm:pt modelId="{89742699-E1E7-4F6B-B7F0-37403DA53258}" type="pres">
      <dgm:prSet presAssocID="{CC5EF44B-E9EE-4102-BC2F-1E1CC50BD1E9}" presName="parTrans" presStyleLbl="sibTrans2D1" presStyleIdx="0" presStyleCnt="6"/>
      <dgm:spPr/>
      <dgm:t>
        <a:bodyPr/>
        <a:lstStyle/>
        <a:p>
          <a:pPr rtl="1"/>
          <a:endParaRPr lang="fa-IR"/>
        </a:p>
      </dgm:t>
    </dgm:pt>
    <dgm:pt modelId="{33ADBDE7-A75F-470E-89B6-9DB0A3F3F192}" type="pres">
      <dgm:prSet presAssocID="{CC5EF44B-E9EE-4102-BC2F-1E1CC50BD1E9}" presName="connectorText" presStyleLbl="sibTrans2D1" presStyleIdx="0" presStyleCnt="6"/>
      <dgm:spPr/>
      <dgm:t>
        <a:bodyPr/>
        <a:lstStyle/>
        <a:p>
          <a:pPr rtl="1"/>
          <a:endParaRPr lang="fa-IR"/>
        </a:p>
      </dgm:t>
    </dgm:pt>
    <dgm:pt modelId="{5FB9C232-4B87-4D70-AEED-62DDD280589A}" type="pres">
      <dgm:prSet presAssocID="{F2C17575-8B5E-4CA1-863D-0BB86469443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E09884F-6710-4050-86A6-A5A1A4662E4E}" type="pres">
      <dgm:prSet presAssocID="{56A93D21-235D-47F6-8230-1498E6607FB4}" presName="parTrans" presStyleLbl="sibTrans2D1" presStyleIdx="1" presStyleCnt="6"/>
      <dgm:spPr/>
      <dgm:t>
        <a:bodyPr/>
        <a:lstStyle/>
        <a:p>
          <a:pPr rtl="1"/>
          <a:endParaRPr lang="fa-IR"/>
        </a:p>
      </dgm:t>
    </dgm:pt>
    <dgm:pt modelId="{C6826D0D-28CE-4006-8D1F-6FBC19582286}" type="pres">
      <dgm:prSet presAssocID="{56A93D21-235D-47F6-8230-1498E6607FB4}" presName="connectorText" presStyleLbl="sibTrans2D1" presStyleIdx="1" presStyleCnt="6"/>
      <dgm:spPr/>
      <dgm:t>
        <a:bodyPr/>
        <a:lstStyle/>
        <a:p>
          <a:pPr rtl="1"/>
          <a:endParaRPr lang="fa-IR"/>
        </a:p>
      </dgm:t>
    </dgm:pt>
    <dgm:pt modelId="{DD4D0A66-85AB-4761-84EE-31FAB2C537A7}" type="pres">
      <dgm:prSet presAssocID="{55D00EF6-3716-48DD-B0F3-D51078D9414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565E76B-9BDC-4E5B-8342-5D92766FBCC0}" type="pres">
      <dgm:prSet presAssocID="{2AC85A93-5848-4991-A61F-358159E10A9E}" presName="parTrans" presStyleLbl="sibTrans2D1" presStyleIdx="2" presStyleCnt="6"/>
      <dgm:spPr/>
      <dgm:t>
        <a:bodyPr/>
        <a:lstStyle/>
        <a:p>
          <a:pPr rtl="1"/>
          <a:endParaRPr lang="fa-IR"/>
        </a:p>
      </dgm:t>
    </dgm:pt>
    <dgm:pt modelId="{1F3E3AED-F49C-4DE8-B557-364E54010434}" type="pres">
      <dgm:prSet presAssocID="{2AC85A93-5848-4991-A61F-358159E10A9E}" presName="connectorText" presStyleLbl="sibTrans2D1" presStyleIdx="2" presStyleCnt="6"/>
      <dgm:spPr/>
      <dgm:t>
        <a:bodyPr/>
        <a:lstStyle/>
        <a:p>
          <a:pPr rtl="1"/>
          <a:endParaRPr lang="fa-IR"/>
        </a:p>
      </dgm:t>
    </dgm:pt>
    <dgm:pt modelId="{FADD75F1-E064-4261-AE23-03B797F29D04}" type="pres">
      <dgm:prSet presAssocID="{A9FB95AD-7132-461C-928F-6E16F90DAD5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5857774-C119-4958-B655-571A789AFE3A}" type="pres">
      <dgm:prSet presAssocID="{6DAA01A2-2326-4AA0-98E6-7346CC16FEAD}" presName="parTrans" presStyleLbl="sibTrans2D1" presStyleIdx="3" presStyleCnt="6"/>
      <dgm:spPr/>
      <dgm:t>
        <a:bodyPr/>
        <a:lstStyle/>
        <a:p>
          <a:pPr rtl="1"/>
          <a:endParaRPr lang="fa-IR"/>
        </a:p>
      </dgm:t>
    </dgm:pt>
    <dgm:pt modelId="{ED072BCD-5FED-4C9F-8C58-6FAAC882E7D9}" type="pres">
      <dgm:prSet presAssocID="{6DAA01A2-2326-4AA0-98E6-7346CC16FEAD}" presName="connectorText" presStyleLbl="sibTrans2D1" presStyleIdx="3" presStyleCnt="6"/>
      <dgm:spPr/>
      <dgm:t>
        <a:bodyPr/>
        <a:lstStyle/>
        <a:p>
          <a:pPr rtl="1"/>
          <a:endParaRPr lang="fa-IR"/>
        </a:p>
      </dgm:t>
    </dgm:pt>
    <dgm:pt modelId="{1C04C5E4-F5CF-4D3A-BB96-9D7209FE2850}" type="pres">
      <dgm:prSet presAssocID="{53C9368F-507C-42AF-BEA6-616F8A055AA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E0AD978-28D2-4FAB-9800-2CA24EF3D4F4}" type="pres">
      <dgm:prSet presAssocID="{BD466D27-53F8-43EE-9B8C-F10AC95FE931}" presName="parTrans" presStyleLbl="sibTrans2D1" presStyleIdx="4" presStyleCnt="6"/>
      <dgm:spPr/>
      <dgm:t>
        <a:bodyPr/>
        <a:lstStyle/>
        <a:p>
          <a:pPr rtl="1"/>
          <a:endParaRPr lang="fa-IR"/>
        </a:p>
      </dgm:t>
    </dgm:pt>
    <dgm:pt modelId="{4C75FA52-45E4-472B-9754-521E8444A0BA}" type="pres">
      <dgm:prSet presAssocID="{BD466D27-53F8-43EE-9B8C-F10AC95FE931}" presName="connectorText" presStyleLbl="sibTrans2D1" presStyleIdx="4" presStyleCnt="6"/>
      <dgm:spPr/>
      <dgm:t>
        <a:bodyPr/>
        <a:lstStyle/>
        <a:p>
          <a:pPr rtl="1"/>
          <a:endParaRPr lang="fa-IR"/>
        </a:p>
      </dgm:t>
    </dgm:pt>
    <dgm:pt modelId="{5C963B10-CB52-4CB5-9E54-AFC69DEB41A2}" type="pres">
      <dgm:prSet presAssocID="{B8831030-F0BB-4E78-B2E9-E28BA267768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1535B5E-82CD-49F5-BF26-E16B9E80DDED}" type="pres">
      <dgm:prSet presAssocID="{3C247B05-7B5F-4A23-BEB1-76A92BA19DA6}" presName="parTrans" presStyleLbl="sibTrans2D1" presStyleIdx="5" presStyleCnt="6"/>
      <dgm:spPr/>
      <dgm:t>
        <a:bodyPr/>
        <a:lstStyle/>
        <a:p>
          <a:pPr rtl="1"/>
          <a:endParaRPr lang="fa-IR"/>
        </a:p>
      </dgm:t>
    </dgm:pt>
    <dgm:pt modelId="{9F2684E6-AC95-4CEF-B17D-8DDC69C98D1B}" type="pres">
      <dgm:prSet presAssocID="{3C247B05-7B5F-4A23-BEB1-76A92BA19DA6}" presName="connectorText" presStyleLbl="sibTrans2D1" presStyleIdx="5" presStyleCnt="6"/>
      <dgm:spPr/>
      <dgm:t>
        <a:bodyPr/>
        <a:lstStyle/>
        <a:p>
          <a:pPr rtl="1"/>
          <a:endParaRPr lang="fa-IR"/>
        </a:p>
      </dgm:t>
    </dgm:pt>
    <dgm:pt modelId="{25C31F88-D0F9-4AEB-9CD3-EEE20F5980D4}" type="pres">
      <dgm:prSet presAssocID="{1688F968-239E-4009-BC97-D858A8BB9F4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F439A181-FEE4-41A1-916C-98FC384EF256}" type="presOf" srcId="{B8831030-F0BB-4E78-B2E9-E28BA2677688}" destId="{5C963B10-CB52-4CB5-9E54-AFC69DEB41A2}" srcOrd="0" destOrd="0" presId="urn:microsoft.com/office/officeart/2005/8/layout/radial5"/>
    <dgm:cxn modelId="{620C66C4-8BC8-40A7-B25E-7B33FCC22580}" type="presOf" srcId="{F2C17575-8B5E-4CA1-863D-0BB864694434}" destId="{5FB9C232-4B87-4D70-AEED-62DDD280589A}" srcOrd="0" destOrd="0" presId="urn:microsoft.com/office/officeart/2005/8/layout/radial5"/>
    <dgm:cxn modelId="{855FE6E1-A531-4EB7-B3F1-34756B902734}" type="presOf" srcId="{53C9368F-507C-42AF-BEA6-616F8A055AA9}" destId="{1C04C5E4-F5CF-4D3A-BB96-9D7209FE2850}" srcOrd="0" destOrd="0" presId="urn:microsoft.com/office/officeart/2005/8/layout/radial5"/>
    <dgm:cxn modelId="{AA780675-AC90-4C9F-A32E-9CD09EE5F1CC}" type="presOf" srcId="{A9FB95AD-7132-461C-928F-6E16F90DAD5E}" destId="{FADD75F1-E064-4261-AE23-03B797F29D04}" srcOrd="0" destOrd="0" presId="urn:microsoft.com/office/officeart/2005/8/layout/radial5"/>
    <dgm:cxn modelId="{B261C184-3D8D-4451-AD73-C875D2451E9C}" type="presOf" srcId="{2AC85A93-5848-4991-A61F-358159E10A9E}" destId="{0565E76B-9BDC-4E5B-8342-5D92766FBCC0}" srcOrd="0" destOrd="0" presId="urn:microsoft.com/office/officeart/2005/8/layout/radial5"/>
    <dgm:cxn modelId="{7838FC14-A7B2-434C-A510-E5445D4AC32F}" type="presOf" srcId="{56A93D21-235D-47F6-8230-1498E6607FB4}" destId="{C6826D0D-28CE-4006-8D1F-6FBC19582286}" srcOrd="1" destOrd="0" presId="urn:microsoft.com/office/officeart/2005/8/layout/radial5"/>
    <dgm:cxn modelId="{97EC24E2-5A8C-4231-84F6-EE5C4FD89E04}" type="presOf" srcId="{BD466D27-53F8-43EE-9B8C-F10AC95FE931}" destId="{4C75FA52-45E4-472B-9754-521E8444A0BA}" srcOrd="1" destOrd="0" presId="urn:microsoft.com/office/officeart/2005/8/layout/radial5"/>
    <dgm:cxn modelId="{D6AB0B73-6B37-4AA3-8A11-D37C147D61A6}" type="presOf" srcId="{55D00EF6-3716-48DD-B0F3-D51078D94148}" destId="{DD4D0A66-85AB-4761-84EE-31FAB2C537A7}" srcOrd="0" destOrd="0" presId="urn:microsoft.com/office/officeart/2005/8/layout/radial5"/>
    <dgm:cxn modelId="{865837C9-75DC-4472-92C6-99C100AA08EE}" srcId="{DEC3ADE7-19B8-4CD9-A884-2A44CB82C504}" destId="{55D00EF6-3716-48DD-B0F3-D51078D94148}" srcOrd="1" destOrd="0" parTransId="{56A93D21-235D-47F6-8230-1498E6607FB4}" sibTransId="{02D8B432-6532-4C64-9816-DDA6A00CF776}"/>
    <dgm:cxn modelId="{8837BF10-4D84-493E-AF05-AD1FCB05DCA9}" srcId="{DEC3ADE7-19B8-4CD9-A884-2A44CB82C504}" destId="{53C9368F-507C-42AF-BEA6-616F8A055AA9}" srcOrd="3" destOrd="0" parTransId="{6DAA01A2-2326-4AA0-98E6-7346CC16FEAD}" sibTransId="{1D4E10FD-C8C7-403C-8B2E-8ACEE64AB8AF}"/>
    <dgm:cxn modelId="{EB366119-37C7-4362-9CBB-3B15BF7D12E6}" srcId="{DEC3ADE7-19B8-4CD9-A884-2A44CB82C504}" destId="{A9FB95AD-7132-461C-928F-6E16F90DAD5E}" srcOrd="2" destOrd="0" parTransId="{2AC85A93-5848-4991-A61F-358159E10A9E}" sibTransId="{7748814D-01C5-44D3-8A22-FC5A7A3FEDFC}"/>
    <dgm:cxn modelId="{230004A8-6123-4659-B0EF-9411AA57C509}" srcId="{DEC3ADE7-19B8-4CD9-A884-2A44CB82C504}" destId="{F2C17575-8B5E-4CA1-863D-0BB864694434}" srcOrd="0" destOrd="0" parTransId="{CC5EF44B-E9EE-4102-BC2F-1E1CC50BD1E9}" sibTransId="{72630C54-617E-48CA-B600-EBA4FFD5E6AC}"/>
    <dgm:cxn modelId="{52591E26-2299-47E8-BD10-8720BA6E0464}" type="presOf" srcId="{1688F968-239E-4009-BC97-D858A8BB9F42}" destId="{25C31F88-D0F9-4AEB-9CD3-EEE20F5980D4}" srcOrd="0" destOrd="0" presId="urn:microsoft.com/office/officeart/2005/8/layout/radial5"/>
    <dgm:cxn modelId="{4A65E6F4-4762-4FC2-A64E-C18A1F417C41}" type="presOf" srcId="{6DAA01A2-2326-4AA0-98E6-7346CC16FEAD}" destId="{ED072BCD-5FED-4C9F-8C58-6FAAC882E7D9}" srcOrd="1" destOrd="0" presId="urn:microsoft.com/office/officeart/2005/8/layout/radial5"/>
    <dgm:cxn modelId="{12801D39-3DF0-4830-8857-4DE6D61A1271}" srcId="{B0670CF4-8130-41F7-A7ED-34A9F650ED9D}" destId="{DEC3ADE7-19B8-4CD9-A884-2A44CB82C504}" srcOrd="0" destOrd="0" parTransId="{3C9D449C-3485-455B-8257-7A9015738C21}" sibTransId="{4B5F35D1-F5EC-4769-9657-F46FC0F5D1E4}"/>
    <dgm:cxn modelId="{2F0D0E50-5DB1-443B-8584-4F7652C17CF3}" type="presOf" srcId="{CC5EF44B-E9EE-4102-BC2F-1E1CC50BD1E9}" destId="{89742699-E1E7-4F6B-B7F0-37403DA53258}" srcOrd="0" destOrd="0" presId="urn:microsoft.com/office/officeart/2005/8/layout/radial5"/>
    <dgm:cxn modelId="{5AF83C15-FF0A-4C8C-8F35-975F0BE4AC8C}" srcId="{DEC3ADE7-19B8-4CD9-A884-2A44CB82C504}" destId="{1688F968-239E-4009-BC97-D858A8BB9F42}" srcOrd="5" destOrd="0" parTransId="{3C247B05-7B5F-4A23-BEB1-76A92BA19DA6}" sibTransId="{B0881E10-0A8B-4D4F-8958-CCEFBDE96458}"/>
    <dgm:cxn modelId="{4F3F3751-9815-4A92-8567-83E321D648A5}" type="presOf" srcId="{3C247B05-7B5F-4A23-BEB1-76A92BA19DA6}" destId="{E1535B5E-82CD-49F5-BF26-E16B9E80DDED}" srcOrd="0" destOrd="0" presId="urn:microsoft.com/office/officeart/2005/8/layout/radial5"/>
    <dgm:cxn modelId="{2F7B568E-5691-484F-9B2F-C4BB1D09D402}" type="presOf" srcId="{BD466D27-53F8-43EE-9B8C-F10AC95FE931}" destId="{1E0AD978-28D2-4FAB-9800-2CA24EF3D4F4}" srcOrd="0" destOrd="0" presId="urn:microsoft.com/office/officeart/2005/8/layout/radial5"/>
    <dgm:cxn modelId="{E094F66A-CCFC-4D30-8A86-2CED6CA302EC}" type="presOf" srcId="{B0670CF4-8130-41F7-A7ED-34A9F650ED9D}" destId="{44C867F3-4E48-45B3-8B55-BF5115D22983}" srcOrd="0" destOrd="0" presId="urn:microsoft.com/office/officeart/2005/8/layout/radial5"/>
    <dgm:cxn modelId="{B8E13D48-8B0C-45A1-A130-2AA74CC0B536}" type="presOf" srcId="{2AC85A93-5848-4991-A61F-358159E10A9E}" destId="{1F3E3AED-F49C-4DE8-B557-364E54010434}" srcOrd="1" destOrd="0" presId="urn:microsoft.com/office/officeart/2005/8/layout/radial5"/>
    <dgm:cxn modelId="{D42AD4F4-E46B-4C5D-A35F-335F475E82F4}" type="presOf" srcId="{3C247B05-7B5F-4A23-BEB1-76A92BA19DA6}" destId="{9F2684E6-AC95-4CEF-B17D-8DDC69C98D1B}" srcOrd="1" destOrd="0" presId="urn:microsoft.com/office/officeart/2005/8/layout/radial5"/>
    <dgm:cxn modelId="{4B646551-50B4-4539-A746-D5719F4DEB1F}" srcId="{DEC3ADE7-19B8-4CD9-A884-2A44CB82C504}" destId="{B8831030-F0BB-4E78-B2E9-E28BA2677688}" srcOrd="4" destOrd="0" parTransId="{BD466D27-53F8-43EE-9B8C-F10AC95FE931}" sibTransId="{6D8A79DD-D91D-4563-8B91-79A90CF1EE3D}"/>
    <dgm:cxn modelId="{62D0D5D5-84ED-4AB5-994D-7B1ACE02CB2C}" type="presOf" srcId="{DEC3ADE7-19B8-4CD9-A884-2A44CB82C504}" destId="{4557C63B-5AFE-441F-B7CC-0E9C6E760112}" srcOrd="0" destOrd="0" presId="urn:microsoft.com/office/officeart/2005/8/layout/radial5"/>
    <dgm:cxn modelId="{9BBB9F02-E028-4AA3-9969-E043903782ED}" type="presOf" srcId="{CC5EF44B-E9EE-4102-BC2F-1E1CC50BD1E9}" destId="{33ADBDE7-A75F-470E-89B6-9DB0A3F3F192}" srcOrd="1" destOrd="0" presId="urn:microsoft.com/office/officeart/2005/8/layout/radial5"/>
    <dgm:cxn modelId="{135080B1-C104-4F6A-AA66-65E6FA41184E}" type="presOf" srcId="{6DAA01A2-2326-4AA0-98E6-7346CC16FEAD}" destId="{05857774-C119-4958-B655-571A789AFE3A}" srcOrd="0" destOrd="0" presId="urn:microsoft.com/office/officeart/2005/8/layout/radial5"/>
    <dgm:cxn modelId="{DB11F1A7-FD6E-4889-A3B4-C0836B4527C6}" type="presOf" srcId="{56A93D21-235D-47F6-8230-1498E6607FB4}" destId="{BE09884F-6710-4050-86A6-A5A1A4662E4E}" srcOrd="0" destOrd="0" presId="urn:microsoft.com/office/officeart/2005/8/layout/radial5"/>
    <dgm:cxn modelId="{566DCF86-A163-4043-A659-D9551FF1FFB8}" type="presParOf" srcId="{44C867F3-4E48-45B3-8B55-BF5115D22983}" destId="{4557C63B-5AFE-441F-B7CC-0E9C6E760112}" srcOrd="0" destOrd="0" presId="urn:microsoft.com/office/officeart/2005/8/layout/radial5"/>
    <dgm:cxn modelId="{C81C397D-4D9E-45AD-834C-DF02483A6819}" type="presParOf" srcId="{44C867F3-4E48-45B3-8B55-BF5115D22983}" destId="{89742699-E1E7-4F6B-B7F0-37403DA53258}" srcOrd="1" destOrd="0" presId="urn:microsoft.com/office/officeart/2005/8/layout/radial5"/>
    <dgm:cxn modelId="{729640C8-436F-406D-AAD3-8CF4EB91B074}" type="presParOf" srcId="{89742699-E1E7-4F6B-B7F0-37403DA53258}" destId="{33ADBDE7-A75F-470E-89B6-9DB0A3F3F192}" srcOrd="0" destOrd="0" presId="urn:microsoft.com/office/officeart/2005/8/layout/radial5"/>
    <dgm:cxn modelId="{E49E9D4F-4DED-46B6-8DDF-A3946B4FC093}" type="presParOf" srcId="{44C867F3-4E48-45B3-8B55-BF5115D22983}" destId="{5FB9C232-4B87-4D70-AEED-62DDD280589A}" srcOrd="2" destOrd="0" presId="urn:microsoft.com/office/officeart/2005/8/layout/radial5"/>
    <dgm:cxn modelId="{C3A93F06-F880-4C9E-A765-F2D00A0D6659}" type="presParOf" srcId="{44C867F3-4E48-45B3-8B55-BF5115D22983}" destId="{BE09884F-6710-4050-86A6-A5A1A4662E4E}" srcOrd="3" destOrd="0" presId="urn:microsoft.com/office/officeart/2005/8/layout/radial5"/>
    <dgm:cxn modelId="{3AB58286-A53C-43A5-9B01-6C108AC976E2}" type="presParOf" srcId="{BE09884F-6710-4050-86A6-A5A1A4662E4E}" destId="{C6826D0D-28CE-4006-8D1F-6FBC19582286}" srcOrd="0" destOrd="0" presId="urn:microsoft.com/office/officeart/2005/8/layout/radial5"/>
    <dgm:cxn modelId="{BC0C3AAB-61E8-46B0-91B9-9061A08DC0CD}" type="presParOf" srcId="{44C867F3-4E48-45B3-8B55-BF5115D22983}" destId="{DD4D0A66-85AB-4761-84EE-31FAB2C537A7}" srcOrd="4" destOrd="0" presId="urn:microsoft.com/office/officeart/2005/8/layout/radial5"/>
    <dgm:cxn modelId="{4F39C0EC-BC08-4CEB-BCE8-5C4EEF10C877}" type="presParOf" srcId="{44C867F3-4E48-45B3-8B55-BF5115D22983}" destId="{0565E76B-9BDC-4E5B-8342-5D92766FBCC0}" srcOrd="5" destOrd="0" presId="urn:microsoft.com/office/officeart/2005/8/layout/radial5"/>
    <dgm:cxn modelId="{B9DBD3EB-C5CB-48FB-B9D9-840C9AC4E035}" type="presParOf" srcId="{0565E76B-9BDC-4E5B-8342-5D92766FBCC0}" destId="{1F3E3AED-F49C-4DE8-B557-364E54010434}" srcOrd="0" destOrd="0" presId="urn:microsoft.com/office/officeart/2005/8/layout/radial5"/>
    <dgm:cxn modelId="{A1A1399B-8AA4-4C6D-812B-09C52408C4F7}" type="presParOf" srcId="{44C867F3-4E48-45B3-8B55-BF5115D22983}" destId="{FADD75F1-E064-4261-AE23-03B797F29D04}" srcOrd="6" destOrd="0" presId="urn:microsoft.com/office/officeart/2005/8/layout/radial5"/>
    <dgm:cxn modelId="{83C84BC9-11BE-4F7A-AFB7-D50420BE964E}" type="presParOf" srcId="{44C867F3-4E48-45B3-8B55-BF5115D22983}" destId="{05857774-C119-4958-B655-571A789AFE3A}" srcOrd="7" destOrd="0" presId="urn:microsoft.com/office/officeart/2005/8/layout/radial5"/>
    <dgm:cxn modelId="{546D8B01-B9EF-42FF-B773-97B2F4E2C706}" type="presParOf" srcId="{05857774-C119-4958-B655-571A789AFE3A}" destId="{ED072BCD-5FED-4C9F-8C58-6FAAC882E7D9}" srcOrd="0" destOrd="0" presId="urn:microsoft.com/office/officeart/2005/8/layout/radial5"/>
    <dgm:cxn modelId="{5D2E369B-7FDC-4D79-B553-E287D41F1C46}" type="presParOf" srcId="{44C867F3-4E48-45B3-8B55-BF5115D22983}" destId="{1C04C5E4-F5CF-4D3A-BB96-9D7209FE2850}" srcOrd="8" destOrd="0" presId="urn:microsoft.com/office/officeart/2005/8/layout/radial5"/>
    <dgm:cxn modelId="{E06AE28C-26F3-4002-87AC-2D67DA5857CF}" type="presParOf" srcId="{44C867F3-4E48-45B3-8B55-BF5115D22983}" destId="{1E0AD978-28D2-4FAB-9800-2CA24EF3D4F4}" srcOrd="9" destOrd="0" presId="urn:microsoft.com/office/officeart/2005/8/layout/radial5"/>
    <dgm:cxn modelId="{496B46A1-5D26-43EC-A21B-8117D603535C}" type="presParOf" srcId="{1E0AD978-28D2-4FAB-9800-2CA24EF3D4F4}" destId="{4C75FA52-45E4-472B-9754-521E8444A0BA}" srcOrd="0" destOrd="0" presId="urn:microsoft.com/office/officeart/2005/8/layout/radial5"/>
    <dgm:cxn modelId="{22DC9B8E-B683-4A72-B35A-0F2862191D90}" type="presParOf" srcId="{44C867F3-4E48-45B3-8B55-BF5115D22983}" destId="{5C963B10-CB52-4CB5-9E54-AFC69DEB41A2}" srcOrd="10" destOrd="0" presId="urn:microsoft.com/office/officeart/2005/8/layout/radial5"/>
    <dgm:cxn modelId="{E97B0BDA-7D92-4AFB-AE14-6ED21EACA1B5}" type="presParOf" srcId="{44C867F3-4E48-45B3-8B55-BF5115D22983}" destId="{E1535B5E-82CD-49F5-BF26-E16B9E80DDED}" srcOrd="11" destOrd="0" presId="urn:microsoft.com/office/officeart/2005/8/layout/radial5"/>
    <dgm:cxn modelId="{32D90F86-3AA5-4EC1-8132-59147582E36E}" type="presParOf" srcId="{E1535B5E-82CD-49F5-BF26-E16B9E80DDED}" destId="{9F2684E6-AC95-4CEF-B17D-8DDC69C98D1B}" srcOrd="0" destOrd="0" presId="urn:microsoft.com/office/officeart/2005/8/layout/radial5"/>
    <dgm:cxn modelId="{2D38B0D8-0E48-4A0F-8C26-BD5A7962A734}" type="presParOf" srcId="{44C867F3-4E48-45B3-8B55-BF5115D22983}" destId="{25C31F88-D0F9-4AEB-9CD3-EEE20F5980D4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2CB1B7-F663-4AD9-907F-E8D86A0976BC}">
      <dsp:nvSpPr>
        <dsp:cNvPr id="0" name=""/>
        <dsp:cNvSpPr/>
      </dsp:nvSpPr>
      <dsp:spPr>
        <a:xfrm>
          <a:off x="3494853" y="3492823"/>
          <a:ext cx="2422059" cy="242205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a-IR" sz="2700" b="1" i="0" u="none" strike="noStrike" kern="1200" cap="none" spc="0" normalizeH="0" baseline="0" noProof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B Koodak" pitchFamily="2" charset="-78"/>
            </a:rPr>
            <a:t>مشکلات سیستم های مبتنی بر فایل</a:t>
          </a:r>
          <a:endParaRPr lang="fa-IR" sz="2700" kern="1200" dirty="0"/>
        </a:p>
      </dsp:txBody>
      <dsp:txXfrm>
        <a:off x="3849555" y="3847525"/>
        <a:ext cx="1712655" cy="1712655"/>
      </dsp:txXfrm>
    </dsp:sp>
    <dsp:sp modelId="{B22BDD77-7E18-4653-9FF5-BD0BC33D0912}">
      <dsp:nvSpPr>
        <dsp:cNvPr id="0" name=""/>
        <dsp:cNvSpPr/>
      </dsp:nvSpPr>
      <dsp:spPr>
        <a:xfrm rot="10800000">
          <a:off x="1151198" y="4358709"/>
          <a:ext cx="2214754" cy="69028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752C4C-D539-49C7-902F-06C8757CAAA9}">
      <dsp:nvSpPr>
        <dsp:cNvPr id="0" name=""/>
        <dsp:cNvSpPr/>
      </dsp:nvSpPr>
      <dsp:spPr>
        <a:xfrm>
          <a:off x="720" y="3783470"/>
          <a:ext cx="2300956" cy="18407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B Kamran" pitchFamily="2" charset="-78"/>
            </a:rPr>
            <a:t>عدم انعطاف پذیری</a:t>
          </a:r>
          <a:endParaRPr lang="fa-IR" sz="2800" b="1" kern="1200" dirty="0">
            <a:cs typeface="B Kamran" pitchFamily="2" charset="-78"/>
          </a:endParaRPr>
        </a:p>
      </dsp:txBody>
      <dsp:txXfrm>
        <a:off x="54634" y="3837384"/>
        <a:ext cx="2193128" cy="1732937"/>
      </dsp:txXfrm>
    </dsp:sp>
    <dsp:sp modelId="{3E86BD25-768E-4776-8101-0BCC5451DBE2}">
      <dsp:nvSpPr>
        <dsp:cNvPr id="0" name=""/>
        <dsp:cNvSpPr/>
      </dsp:nvSpPr>
      <dsp:spPr>
        <a:xfrm rot="13500000">
          <a:off x="1867998" y="2628201"/>
          <a:ext cx="2214754" cy="69028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1502676"/>
                <a:satOff val="-6595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502676"/>
                <a:satOff val="-6595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502676"/>
                <a:satOff val="-6595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4A9A67-DCCC-4A48-9322-CACABC583841}">
      <dsp:nvSpPr>
        <dsp:cNvPr id="0" name=""/>
        <dsp:cNvSpPr/>
      </dsp:nvSpPr>
      <dsp:spPr>
        <a:xfrm>
          <a:off x="1041863" y="1269928"/>
          <a:ext cx="2300956" cy="18407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502676"/>
                <a:satOff val="-6595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502676"/>
                <a:satOff val="-6595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502676"/>
                <a:satOff val="-6595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smtClean="0">
              <a:cs typeface="B Kamran" pitchFamily="2" charset="-78"/>
            </a:rPr>
            <a:t>امنیت ضعیف</a:t>
          </a:r>
          <a:endParaRPr lang="fa-IR" sz="2800" b="1" kern="1200" dirty="0">
            <a:cs typeface="B Kamran" pitchFamily="2" charset="-78"/>
          </a:endParaRPr>
        </a:p>
      </dsp:txBody>
      <dsp:txXfrm>
        <a:off x="1095777" y="1323842"/>
        <a:ext cx="2193128" cy="1732937"/>
      </dsp:txXfrm>
    </dsp:sp>
    <dsp:sp modelId="{7B41C985-0AA4-4B35-A8CD-B91907C601D7}">
      <dsp:nvSpPr>
        <dsp:cNvPr id="0" name=""/>
        <dsp:cNvSpPr/>
      </dsp:nvSpPr>
      <dsp:spPr>
        <a:xfrm rot="16200000">
          <a:off x="3598506" y="1911401"/>
          <a:ext cx="2214754" cy="69028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3005351"/>
                <a:satOff val="-13190"/>
                <a:lumOff val="392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3005351"/>
                <a:satOff val="-13190"/>
                <a:lumOff val="392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3005351"/>
                <a:satOff val="-13190"/>
                <a:lumOff val="392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55FA04-645C-4A41-A736-5D9F86A19EEF}">
      <dsp:nvSpPr>
        <dsp:cNvPr id="0" name=""/>
        <dsp:cNvSpPr/>
      </dsp:nvSpPr>
      <dsp:spPr>
        <a:xfrm>
          <a:off x="3555405" y="228785"/>
          <a:ext cx="2300956" cy="18407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005351"/>
                <a:satOff val="-13190"/>
                <a:lumOff val="392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3005351"/>
                <a:satOff val="-13190"/>
                <a:lumOff val="392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3005351"/>
                <a:satOff val="-13190"/>
                <a:lumOff val="392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smtClean="0">
              <a:cs typeface="B Kamran" pitchFamily="2" charset="-78"/>
            </a:rPr>
            <a:t>عدم به اشتراک گذاری و دسترسی پذیری به داده ها</a:t>
          </a:r>
          <a:endParaRPr lang="fa-IR" sz="2800" b="1" kern="1200" dirty="0">
            <a:cs typeface="B Kamran" pitchFamily="2" charset="-78"/>
          </a:endParaRPr>
        </a:p>
      </dsp:txBody>
      <dsp:txXfrm>
        <a:off x="3609319" y="282699"/>
        <a:ext cx="2193128" cy="1732937"/>
      </dsp:txXfrm>
    </dsp:sp>
    <dsp:sp modelId="{4E9DE2D0-9506-444D-81A2-2EF88391784E}">
      <dsp:nvSpPr>
        <dsp:cNvPr id="0" name=""/>
        <dsp:cNvSpPr/>
      </dsp:nvSpPr>
      <dsp:spPr>
        <a:xfrm rot="18900000">
          <a:off x="5329014" y="2628201"/>
          <a:ext cx="2214754" cy="69028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4508027"/>
                <a:satOff val="-19785"/>
                <a:lumOff val="588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4508027"/>
                <a:satOff val="-19785"/>
                <a:lumOff val="588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4508027"/>
                <a:satOff val="-19785"/>
                <a:lumOff val="588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4C36EB-31E8-4B64-8D7A-9C774BFEAF71}">
      <dsp:nvSpPr>
        <dsp:cNvPr id="0" name=""/>
        <dsp:cNvSpPr/>
      </dsp:nvSpPr>
      <dsp:spPr>
        <a:xfrm>
          <a:off x="6068946" y="1269928"/>
          <a:ext cx="2300956" cy="18407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4508027"/>
                <a:satOff val="-19785"/>
                <a:lumOff val="588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4508027"/>
                <a:satOff val="-19785"/>
                <a:lumOff val="588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4508027"/>
                <a:satOff val="-19785"/>
                <a:lumOff val="588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smtClean="0">
              <a:cs typeface="B Kamran" pitchFamily="2" charset="-78"/>
            </a:rPr>
            <a:t>وابستگی برنامه-داده</a:t>
          </a:r>
          <a:endParaRPr lang="fa-IR" sz="2800" b="1" kern="1200" dirty="0">
            <a:cs typeface="B Kamran" pitchFamily="2" charset="-78"/>
          </a:endParaRPr>
        </a:p>
      </dsp:txBody>
      <dsp:txXfrm>
        <a:off x="6122860" y="1323842"/>
        <a:ext cx="2193128" cy="1732937"/>
      </dsp:txXfrm>
    </dsp:sp>
    <dsp:sp modelId="{748C3A2C-E9E5-4B60-BC98-7EC4C5839ACD}">
      <dsp:nvSpPr>
        <dsp:cNvPr id="0" name=""/>
        <dsp:cNvSpPr/>
      </dsp:nvSpPr>
      <dsp:spPr>
        <a:xfrm>
          <a:off x="6045814" y="4358709"/>
          <a:ext cx="2214754" cy="69028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6010703"/>
                <a:satOff val="-26380"/>
                <a:lumOff val="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6010703"/>
                <a:satOff val="-26380"/>
                <a:lumOff val="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6010703"/>
                <a:satOff val="-26380"/>
                <a:lumOff val="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DDA826-2184-4547-BD59-4126E0F1F2C2}">
      <dsp:nvSpPr>
        <dsp:cNvPr id="0" name=""/>
        <dsp:cNvSpPr/>
      </dsp:nvSpPr>
      <dsp:spPr>
        <a:xfrm>
          <a:off x="7110090" y="3783470"/>
          <a:ext cx="2300956" cy="18407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6010703"/>
                <a:satOff val="-26380"/>
                <a:lumOff val="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6010703"/>
                <a:satOff val="-26380"/>
                <a:lumOff val="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6010703"/>
                <a:satOff val="-26380"/>
                <a:lumOff val="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smtClean="0">
              <a:cs typeface="B Kamran" pitchFamily="2" charset="-78"/>
            </a:rPr>
            <a:t>افزونگی و ناسازگاری داده ها</a:t>
          </a:r>
          <a:endParaRPr lang="fa-IR" sz="2800" b="1" kern="1200" dirty="0">
            <a:cs typeface="B Kamran" pitchFamily="2" charset="-78"/>
          </a:endParaRPr>
        </a:p>
      </dsp:txBody>
      <dsp:txXfrm>
        <a:off x="7164004" y="3837384"/>
        <a:ext cx="2193128" cy="17329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8DD61F-808F-459D-B369-557C16B10575}">
      <dsp:nvSpPr>
        <dsp:cNvPr id="0" name=""/>
        <dsp:cNvSpPr/>
      </dsp:nvSpPr>
      <dsp:spPr>
        <a:xfrm>
          <a:off x="5009485" y="1873"/>
          <a:ext cx="1553985" cy="10100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b="1" kern="1200" dirty="0" smtClean="0">
              <a:cs typeface="B Nazanin" pitchFamily="2" charset="-78"/>
            </a:rPr>
            <a:t>اشتراک</a:t>
          </a:r>
          <a:endParaRPr lang="fa-IR" sz="2600" b="1" kern="1200" dirty="0">
            <a:cs typeface="B Nazanin" pitchFamily="2" charset="-78"/>
          </a:endParaRPr>
        </a:p>
      </dsp:txBody>
      <dsp:txXfrm>
        <a:off x="5058794" y="51182"/>
        <a:ext cx="1455367" cy="911472"/>
      </dsp:txXfrm>
    </dsp:sp>
    <dsp:sp modelId="{BFAD33F7-CF06-4E3D-A149-511E50289672}">
      <dsp:nvSpPr>
        <dsp:cNvPr id="0" name=""/>
        <dsp:cNvSpPr/>
      </dsp:nvSpPr>
      <dsp:spPr>
        <a:xfrm>
          <a:off x="2900057" y="506919"/>
          <a:ext cx="5772840" cy="5772840"/>
        </a:xfrm>
        <a:custGeom>
          <a:avLst/>
          <a:gdLst/>
          <a:ahLst/>
          <a:cxnLst/>
          <a:rect l="0" t="0" r="0" b="0"/>
          <a:pathLst>
            <a:path>
              <a:moveTo>
                <a:pt x="3673730" y="109449"/>
              </a:moveTo>
              <a:arcTo wR="2886420" hR="2886420" stAng="17149727" swAng="1258494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45AC6-E804-43F5-8336-171434DA7671}">
      <dsp:nvSpPr>
        <dsp:cNvPr id="0" name=""/>
        <dsp:cNvSpPr/>
      </dsp:nvSpPr>
      <dsp:spPr>
        <a:xfrm>
          <a:off x="7266179" y="1088640"/>
          <a:ext cx="1553985" cy="101009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b="1" kern="1200" dirty="0" smtClean="0">
              <a:cs typeface="B Nazanin" pitchFamily="2" charset="-78"/>
            </a:rPr>
            <a:t>ماندگاری</a:t>
          </a:r>
          <a:endParaRPr lang="fa-IR" sz="2600" b="1" kern="1200" dirty="0">
            <a:cs typeface="B Nazanin" pitchFamily="2" charset="-78"/>
          </a:endParaRPr>
        </a:p>
      </dsp:txBody>
      <dsp:txXfrm>
        <a:off x="7315488" y="1137949"/>
        <a:ext cx="1455367" cy="911472"/>
      </dsp:txXfrm>
    </dsp:sp>
    <dsp:sp modelId="{7C662C6B-4D33-471D-917C-5502044C2688}">
      <dsp:nvSpPr>
        <dsp:cNvPr id="0" name=""/>
        <dsp:cNvSpPr/>
      </dsp:nvSpPr>
      <dsp:spPr>
        <a:xfrm>
          <a:off x="2900057" y="506919"/>
          <a:ext cx="5772840" cy="5772840"/>
        </a:xfrm>
        <a:custGeom>
          <a:avLst/>
          <a:gdLst/>
          <a:ahLst/>
          <a:cxnLst/>
          <a:rect l="0" t="0" r="0" b="0"/>
          <a:pathLst>
            <a:path>
              <a:moveTo>
                <a:pt x="5472760" y="1604910"/>
              </a:moveTo>
              <a:arcTo wR="2886420" hR="2886420" stAng="20018518" swAng="1727570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1E7B5B-9BE3-4722-B6CE-CE61A81329AB}">
      <dsp:nvSpPr>
        <dsp:cNvPr id="0" name=""/>
        <dsp:cNvSpPr/>
      </dsp:nvSpPr>
      <dsp:spPr>
        <a:xfrm>
          <a:off x="7823536" y="3530583"/>
          <a:ext cx="1553985" cy="101009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b="1" kern="1200" dirty="0" smtClean="0">
              <a:cs typeface="B Nazanin" pitchFamily="2" charset="-78"/>
            </a:rPr>
            <a:t>امنیت</a:t>
          </a:r>
          <a:endParaRPr lang="fa-IR" sz="2600" b="1" kern="1200" dirty="0">
            <a:cs typeface="B Nazanin" pitchFamily="2" charset="-78"/>
          </a:endParaRPr>
        </a:p>
      </dsp:txBody>
      <dsp:txXfrm>
        <a:off x="7872845" y="3579892"/>
        <a:ext cx="1455367" cy="911472"/>
      </dsp:txXfrm>
    </dsp:sp>
    <dsp:sp modelId="{3BC71C1A-6AE3-4C60-BC14-5C6F9BD476A5}">
      <dsp:nvSpPr>
        <dsp:cNvPr id="0" name=""/>
        <dsp:cNvSpPr/>
      </dsp:nvSpPr>
      <dsp:spPr>
        <a:xfrm>
          <a:off x="2900057" y="506919"/>
          <a:ext cx="5772840" cy="5772840"/>
        </a:xfrm>
        <a:custGeom>
          <a:avLst/>
          <a:gdLst/>
          <a:ahLst/>
          <a:cxnLst/>
          <a:rect l="0" t="0" r="0" b="0"/>
          <a:pathLst>
            <a:path>
              <a:moveTo>
                <a:pt x="5530392" y="4044365"/>
              </a:moveTo>
              <a:arcTo wR="2886420" hR="2886420" stAng="1419080" swAng="1360242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680943-1358-4896-8ACB-EC6D0D870F04}">
      <dsp:nvSpPr>
        <dsp:cNvPr id="0" name=""/>
        <dsp:cNvSpPr/>
      </dsp:nvSpPr>
      <dsp:spPr>
        <a:xfrm>
          <a:off x="6261856" y="5488869"/>
          <a:ext cx="1553985" cy="10100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b="1" kern="1200" dirty="0" smtClean="0">
              <a:cs typeface="B Nazanin" pitchFamily="2" charset="-78"/>
            </a:rPr>
            <a:t>اعتبار</a:t>
          </a:r>
          <a:endParaRPr lang="fa-IR" sz="2600" b="1" kern="1200" dirty="0">
            <a:cs typeface="B Nazanin" pitchFamily="2" charset="-78"/>
          </a:endParaRPr>
        </a:p>
      </dsp:txBody>
      <dsp:txXfrm>
        <a:off x="6311165" y="5538178"/>
        <a:ext cx="1455367" cy="911472"/>
      </dsp:txXfrm>
    </dsp:sp>
    <dsp:sp modelId="{A4048245-0A35-429E-A6D4-840DA46AB57B}">
      <dsp:nvSpPr>
        <dsp:cNvPr id="0" name=""/>
        <dsp:cNvSpPr/>
      </dsp:nvSpPr>
      <dsp:spPr>
        <a:xfrm>
          <a:off x="2900057" y="506919"/>
          <a:ext cx="5772840" cy="5772840"/>
        </a:xfrm>
        <a:custGeom>
          <a:avLst/>
          <a:gdLst/>
          <a:ahLst/>
          <a:cxnLst/>
          <a:rect l="0" t="0" r="0" b="0"/>
          <a:pathLst>
            <a:path>
              <a:moveTo>
                <a:pt x="3352418" y="5734976"/>
              </a:moveTo>
              <a:arcTo wR="2886420" hR="2886420" stAng="4842554" swAng="1114892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EB090-9FB8-42C4-A93D-51039F5AD5E1}">
      <dsp:nvSpPr>
        <dsp:cNvPr id="0" name=""/>
        <dsp:cNvSpPr/>
      </dsp:nvSpPr>
      <dsp:spPr>
        <a:xfrm>
          <a:off x="3757114" y="5488869"/>
          <a:ext cx="1553985" cy="101009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b="1" kern="1200" dirty="0" smtClean="0">
              <a:cs typeface="B Nazanin" pitchFamily="2" charset="-78"/>
            </a:rPr>
            <a:t>سازگاری</a:t>
          </a:r>
          <a:endParaRPr lang="fa-IR" sz="2600" b="1" kern="1200" dirty="0">
            <a:cs typeface="B Nazanin" pitchFamily="2" charset="-78"/>
          </a:endParaRPr>
        </a:p>
      </dsp:txBody>
      <dsp:txXfrm>
        <a:off x="3806423" y="5538178"/>
        <a:ext cx="1455367" cy="911472"/>
      </dsp:txXfrm>
    </dsp:sp>
    <dsp:sp modelId="{AF6FB453-9C34-4ABA-B226-B3B1BF84FA60}">
      <dsp:nvSpPr>
        <dsp:cNvPr id="0" name=""/>
        <dsp:cNvSpPr/>
      </dsp:nvSpPr>
      <dsp:spPr>
        <a:xfrm>
          <a:off x="2900057" y="506919"/>
          <a:ext cx="5772840" cy="5772840"/>
        </a:xfrm>
        <a:custGeom>
          <a:avLst/>
          <a:gdLst/>
          <a:ahLst/>
          <a:cxnLst/>
          <a:rect l="0" t="0" r="0" b="0"/>
          <a:pathLst>
            <a:path>
              <a:moveTo>
                <a:pt x="893045" y="4973974"/>
              </a:moveTo>
              <a:arcTo wR="2886420" hR="2886420" stAng="8020678" swAng="1360242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CED36D-2BD0-47B5-A35A-D7813E7BD4D2}">
      <dsp:nvSpPr>
        <dsp:cNvPr id="0" name=""/>
        <dsp:cNvSpPr/>
      </dsp:nvSpPr>
      <dsp:spPr>
        <a:xfrm>
          <a:off x="2195433" y="3530583"/>
          <a:ext cx="1553985" cy="10100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b="1" kern="1200" dirty="0" smtClean="0">
              <a:cs typeface="B Nazanin" pitchFamily="2" charset="-78"/>
            </a:rPr>
            <a:t>کاهش افزونگی</a:t>
          </a:r>
          <a:endParaRPr lang="fa-IR" sz="2600" b="1" kern="1200" dirty="0">
            <a:cs typeface="B Nazanin" pitchFamily="2" charset="-78"/>
          </a:endParaRPr>
        </a:p>
      </dsp:txBody>
      <dsp:txXfrm>
        <a:off x="2244742" y="3579892"/>
        <a:ext cx="1455367" cy="911472"/>
      </dsp:txXfrm>
    </dsp:sp>
    <dsp:sp modelId="{7EF2E6A6-7931-4420-9117-5259E5ABE2BA}">
      <dsp:nvSpPr>
        <dsp:cNvPr id="0" name=""/>
        <dsp:cNvSpPr/>
      </dsp:nvSpPr>
      <dsp:spPr>
        <a:xfrm>
          <a:off x="2900057" y="506919"/>
          <a:ext cx="5772840" cy="5772840"/>
        </a:xfrm>
        <a:custGeom>
          <a:avLst/>
          <a:gdLst/>
          <a:ahLst/>
          <a:cxnLst/>
          <a:rect l="0" t="0" r="0" b="0"/>
          <a:pathLst>
            <a:path>
              <a:moveTo>
                <a:pt x="2605" y="3009042"/>
              </a:moveTo>
              <a:arcTo wR="2886420" hR="2886420" stAng="10653912" swAng="1727570"/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318E8A-5D59-4656-9006-C41777853D49}">
      <dsp:nvSpPr>
        <dsp:cNvPr id="0" name=""/>
        <dsp:cNvSpPr/>
      </dsp:nvSpPr>
      <dsp:spPr>
        <a:xfrm>
          <a:off x="2752790" y="1088640"/>
          <a:ext cx="1553985" cy="101009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b="1" kern="1200" dirty="0" smtClean="0">
              <a:cs typeface="B Nazanin" pitchFamily="2" charset="-78"/>
            </a:rPr>
            <a:t>استقلال</a:t>
          </a:r>
          <a:endParaRPr lang="fa-IR" sz="2600" b="1" kern="1200" dirty="0">
            <a:cs typeface="B Nazanin" pitchFamily="2" charset="-78"/>
          </a:endParaRPr>
        </a:p>
      </dsp:txBody>
      <dsp:txXfrm>
        <a:off x="2802099" y="1137949"/>
        <a:ext cx="1455367" cy="911472"/>
      </dsp:txXfrm>
    </dsp:sp>
    <dsp:sp modelId="{379DDFD7-9FB0-421F-8F4D-2BD9DCC082FC}">
      <dsp:nvSpPr>
        <dsp:cNvPr id="0" name=""/>
        <dsp:cNvSpPr/>
      </dsp:nvSpPr>
      <dsp:spPr>
        <a:xfrm>
          <a:off x="2900057" y="506919"/>
          <a:ext cx="5772840" cy="5772840"/>
        </a:xfrm>
        <a:custGeom>
          <a:avLst/>
          <a:gdLst/>
          <a:ahLst/>
          <a:cxnLst/>
          <a:rect l="0" t="0" r="0" b="0"/>
          <a:pathLst>
            <a:path>
              <a:moveTo>
                <a:pt x="1157237" y="575284"/>
              </a:moveTo>
              <a:arcTo wR="2886420" hR="2886420" stAng="13991779" swAng="1258494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57C63B-5AFE-441F-B7CC-0E9C6E760112}">
      <dsp:nvSpPr>
        <dsp:cNvPr id="0" name=""/>
        <dsp:cNvSpPr/>
      </dsp:nvSpPr>
      <dsp:spPr>
        <a:xfrm>
          <a:off x="3056172" y="2448937"/>
          <a:ext cx="1745835" cy="1745835"/>
        </a:xfrm>
        <a:prstGeom prst="ellipse">
          <a:avLst/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B Kamran" pitchFamily="2" charset="-78"/>
            </a:rPr>
            <a:t>خصوصیات مطلوب پایگاه های داده</a:t>
          </a:r>
          <a:endParaRPr lang="fa-IR" sz="2800" b="1" kern="1200" dirty="0">
            <a:cs typeface="B Kamran" pitchFamily="2" charset="-78"/>
          </a:endParaRPr>
        </a:p>
      </dsp:txBody>
      <dsp:txXfrm>
        <a:off x="3311844" y="2704609"/>
        <a:ext cx="1234491" cy="1234491"/>
      </dsp:txXfrm>
    </dsp:sp>
    <dsp:sp modelId="{89742699-E1E7-4F6B-B7F0-37403DA53258}">
      <dsp:nvSpPr>
        <dsp:cNvPr id="0" name=""/>
        <dsp:cNvSpPr/>
      </dsp:nvSpPr>
      <dsp:spPr>
        <a:xfrm rot="16200000">
          <a:off x="3743799" y="1813028"/>
          <a:ext cx="370580" cy="59358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2500" kern="1200"/>
        </a:p>
      </dsp:txBody>
      <dsp:txXfrm>
        <a:off x="3799386" y="1987332"/>
        <a:ext cx="259406" cy="356150"/>
      </dsp:txXfrm>
    </dsp:sp>
    <dsp:sp modelId="{5FB9C232-4B87-4D70-AEED-62DDD280589A}">
      <dsp:nvSpPr>
        <dsp:cNvPr id="0" name=""/>
        <dsp:cNvSpPr/>
      </dsp:nvSpPr>
      <dsp:spPr>
        <a:xfrm>
          <a:off x="3056172" y="3892"/>
          <a:ext cx="1745835" cy="1745835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cs typeface="B Kamran" pitchFamily="2" charset="-78"/>
            </a:rPr>
            <a:t>طراحی با مدل رابطه ای</a:t>
          </a:r>
          <a:endParaRPr lang="fa-IR" sz="2800" kern="1200" dirty="0">
            <a:cs typeface="B Kamran" pitchFamily="2" charset="-78"/>
          </a:endParaRPr>
        </a:p>
      </dsp:txBody>
      <dsp:txXfrm>
        <a:off x="3311844" y="259564"/>
        <a:ext cx="1234491" cy="1234491"/>
      </dsp:txXfrm>
    </dsp:sp>
    <dsp:sp modelId="{BE09884F-6710-4050-86A6-A5A1A4662E4E}">
      <dsp:nvSpPr>
        <dsp:cNvPr id="0" name=""/>
        <dsp:cNvSpPr/>
      </dsp:nvSpPr>
      <dsp:spPr>
        <a:xfrm rot="19800000">
          <a:off x="4793452" y="2419045"/>
          <a:ext cx="370580" cy="59358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2500" kern="1200"/>
        </a:p>
      </dsp:txBody>
      <dsp:txXfrm>
        <a:off x="4800899" y="2565556"/>
        <a:ext cx="259406" cy="356150"/>
      </dsp:txXfrm>
    </dsp:sp>
    <dsp:sp modelId="{DD4D0A66-85AB-4761-84EE-31FAB2C537A7}">
      <dsp:nvSpPr>
        <dsp:cNvPr id="0" name=""/>
        <dsp:cNvSpPr/>
      </dsp:nvSpPr>
      <dsp:spPr>
        <a:xfrm>
          <a:off x="5173642" y="1226414"/>
          <a:ext cx="1745835" cy="174583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cs typeface="B Kamran" pitchFamily="2" charset="-78"/>
            </a:rPr>
            <a:t>استقلال موجودیت ها و داده ها</a:t>
          </a:r>
          <a:endParaRPr lang="fa-IR" sz="2800" kern="1200" dirty="0">
            <a:cs typeface="B Kamran" pitchFamily="2" charset="-78"/>
          </a:endParaRPr>
        </a:p>
      </dsp:txBody>
      <dsp:txXfrm>
        <a:off x="5429314" y="1482086"/>
        <a:ext cx="1234491" cy="1234491"/>
      </dsp:txXfrm>
    </dsp:sp>
    <dsp:sp modelId="{0565E76B-9BDC-4E5B-8342-5D92766FBCC0}">
      <dsp:nvSpPr>
        <dsp:cNvPr id="0" name=""/>
        <dsp:cNvSpPr/>
      </dsp:nvSpPr>
      <dsp:spPr>
        <a:xfrm rot="1800000">
          <a:off x="4793452" y="3631079"/>
          <a:ext cx="370580" cy="59358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2500" kern="1200"/>
        </a:p>
      </dsp:txBody>
      <dsp:txXfrm>
        <a:off x="4800899" y="3722003"/>
        <a:ext cx="259406" cy="356150"/>
      </dsp:txXfrm>
    </dsp:sp>
    <dsp:sp modelId="{FADD75F1-E064-4261-AE23-03B797F29D04}">
      <dsp:nvSpPr>
        <dsp:cNvPr id="0" name=""/>
        <dsp:cNvSpPr/>
      </dsp:nvSpPr>
      <dsp:spPr>
        <a:xfrm>
          <a:off x="5173642" y="3671459"/>
          <a:ext cx="1745835" cy="174583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cs typeface="B Kamran" pitchFamily="2" charset="-78"/>
            </a:rPr>
            <a:t>دستیابی مستقیم و سریع به اطلاعات</a:t>
          </a:r>
          <a:endParaRPr lang="fa-IR" sz="2800" kern="1200" dirty="0">
            <a:cs typeface="B Kamran" pitchFamily="2" charset="-78"/>
          </a:endParaRPr>
        </a:p>
      </dsp:txBody>
      <dsp:txXfrm>
        <a:off x="5429314" y="3927131"/>
        <a:ext cx="1234491" cy="1234491"/>
      </dsp:txXfrm>
    </dsp:sp>
    <dsp:sp modelId="{05857774-C119-4958-B655-571A789AFE3A}">
      <dsp:nvSpPr>
        <dsp:cNvPr id="0" name=""/>
        <dsp:cNvSpPr/>
      </dsp:nvSpPr>
      <dsp:spPr>
        <a:xfrm rot="5400000">
          <a:off x="3743799" y="4237097"/>
          <a:ext cx="370580" cy="59358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2500" kern="1200"/>
        </a:p>
      </dsp:txBody>
      <dsp:txXfrm>
        <a:off x="3799386" y="4300227"/>
        <a:ext cx="259406" cy="356150"/>
      </dsp:txXfrm>
    </dsp:sp>
    <dsp:sp modelId="{1C04C5E4-F5CF-4D3A-BB96-9D7209FE2850}">
      <dsp:nvSpPr>
        <dsp:cNvPr id="0" name=""/>
        <dsp:cNvSpPr/>
      </dsp:nvSpPr>
      <dsp:spPr>
        <a:xfrm>
          <a:off x="3056172" y="4893981"/>
          <a:ext cx="1745835" cy="174583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cs typeface="B Kamran" pitchFamily="2" charset="-78"/>
            </a:rPr>
            <a:t>کنترل دستیابی</a:t>
          </a:r>
          <a:endParaRPr lang="fa-IR" sz="2800" kern="1200" dirty="0">
            <a:cs typeface="B Kamran" pitchFamily="2" charset="-78"/>
          </a:endParaRPr>
        </a:p>
      </dsp:txBody>
      <dsp:txXfrm>
        <a:off x="3311844" y="5149653"/>
        <a:ext cx="1234491" cy="1234491"/>
      </dsp:txXfrm>
    </dsp:sp>
    <dsp:sp modelId="{1E0AD978-28D2-4FAB-9800-2CA24EF3D4F4}">
      <dsp:nvSpPr>
        <dsp:cNvPr id="0" name=""/>
        <dsp:cNvSpPr/>
      </dsp:nvSpPr>
      <dsp:spPr>
        <a:xfrm rot="9000000">
          <a:off x="2694147" y="3631079"/>
          <a:ext cx="370580" cy="59358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2500" kern="1200"/>
        </a:p>
      </dsp:txBody>
      <dsp:txXfrm rot="10800000">
        <a:off x="2797874" y="3722003"/>
        <a:ext cx="259406" cy="356150"/>
      </dsp:txXfrm>
    </dsp:sp>
    <dsp:sp modelId="{5C963B10-CB52-4CB5-9E54-AFC69DEB41A2}">
      <dsp:nvSpPr>
        <dsp:cNvPr id="0" name=""/>
        <dsp:cNvSpPr/>
      </dsp:nvSpPr>
      <dsp:spPr>
        <a:xfrm>
          <a:off x="938701" y="3671459"/>
          <a:ext cx="1745835" cy="174583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cs typeface="B Kamran" pitchFamily="2" charset="-78"/>
            </a:rPr>
            <a:t>انعطاف پذیری و سهولت استفاده</a:t>
          </a:r>
          <a:endParaRPr lang="fa-IR" sz="2800" kern="1200" dirty="0">
            <a:cs typeface="B Kamran" pitchFamily="2" charset="-78"/>
          </a:endParaRPr>
        </a:p>
      </dsp:txBody>
      <dsp:txXfrm>
        <a:off x="1194373" y="3927131"/>
        <a:ext cx="1234491" cy="1234491"/>
      </dsp:txXfrm>
    </dsp:sp>
    <dsp:sp modelId="{E1535B5E-82CD-49F5-BF26-E16B9E80DDED}">
      <dsp:nvSpPr>
        <dsp:cNvPr id="0" name=""/>
        <dsp:cNvSpPr/>
      </dsp:nvSpPr>
      <dsp:spPr>
        <a:xfrm rot="12600000">
          <a:off x="2694147" y="2419045"/>
          <a:ext cx="370580" cy="59358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2500" kern="1200"/>
        </a:p>
      </dsp:txBody>
      <dsp:txXfrm rot="10800000">
        <a:off x="2797874" y="2565556"/>
        <a:ext cx="259406" cy="356150"/>
      </dsp:txXfrm>
    </dsp:sp>
    <dsp:sp modelId="{25C31F88-D0F9-4AEB-9CD3-EEE20F5980D4}">
      <dsp:nvSpPr>
        <dsp:cNvPr id="0" name=""/>
        <dsp:cNvSpPr/>
      </dsp:nvSpPr>
      <dsp:spPr>
        <a:xfrm>
          <a:off x="938701" y="1226414"/>
          <a:ext cx="1745835" cy="174583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cs typeface="B Kamran" pitchFamily="2" charset="-78"/>
            </a:rPr>
            <a:t>محیط کاربرپسند</a:t>
          </a:r>
          <a:endParaRPr lang="fa-IR" sz="2800" kern="1200" dirty="0">
            <a:cs typeface="B Kamran" pitchFamily="2" charset="-78"/>
          </a:endParaRPr>
        </a:p>
      </dsp:txBody>
      <dsp:txXfrm>
        <a:off x="1194373" y="1482086"/>
        <a:ext cx="1234491" cy="12344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pPr/>
              <a:t>2/2/2018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pPr/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2/2/2018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81A0-ADA6-4623-BE4F-40CFB8BBCB3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1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D9B1-45E7-453F-A6B5-2E3C3CB40AF6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3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31F73-C0BB-450B-969B-D93E1B9CE7CB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2" y="274640"/>
            <a:ext cx="1422031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10" y="274640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8E7A5-7AA5-4EC5-A84F-3A31F20BCCF9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0E78-F567-448D-842D-3F36AB657F6F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1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9" y="0"/>
            <a:ext cx="4591594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7B32-378B-47E2-B487-5CA2106529BC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50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50" y="1498603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60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40B7-927E-4E79-8510-FA0CFFE7EA3B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3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60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53799-BF29-4BCA-81C7-8FAA8EE92FF5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70D3-8056-4532-914B-0274534B095B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C65C7-D92C-466A-8459-376C13FBD95B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4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7" y="482600"/>
            <a:ext cx="6805426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4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B6C8-6CD8-41D2-8412-F93B58FF6E13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7" y="0"/>
            <a:ext cx="8024311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6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6" y="279403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6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8350-4598-4F3D-AB78-C66F9C9BBB07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1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8" y="6400803"/>
            <a:ext cx="2742487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CC12E384-36DD-47F9-88C3-07F6F5412A8C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3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3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10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10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1218987" rtl="1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r" defTabSz="1218987" rtl="1" eaLnBrk="1" latinLnBrk="0" hangingPunct="1">
        <a:lnSpc>
          <a:spcPct val="95000"/>
        </a:lnSpc>
        <a:spcBef>
          <a:spcPts val="1866"/>
        </a:spcBef>
        <a:buClr>
          <a:schemeClr val="accent6">
            <a:lumMod val="75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78859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5587" y="-71462"/>
            <a:ext cx="8523305" cy="1868492"/>
          </a:xfrm>
        </p:spPr>
        <p:txBody>
          <a:bodyPr>
            <a:normAutofit/>
          </a:bodyPr>
          <a:lstStyle/>
          <a:p>
            <a:pPr algn="ctr"/>
            <a:r>
              <a:rPr lang="fa-IR" sz="4800" dirty="0" smtClean="0">
                <a:cs typeface="B Titr" pitchFamily="2" charset="-78"/>
              </a:rPr>
              <a:t>سیستم های اطلاعاتی حسابداری</a:t>
            </a:r>
            <a:endParaRPr lang="en-US" sz="4800" dirty="0">
              <a:cs typeface="B Titr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6451602" y="2285992"/>
            <a:ext cx="4567230" cy="392909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marL="0" marR="0" lvl="0" indent="0" algn="ctr" defTabSz="1218987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0" i="0" u="none" strike="noStrike" kern="1200" cap="none" spc="0" normalizeH="0" baseline="0" noProof="0" dirty="0" smtClean="0">
                <a:ln w="0"/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Davat" pitchFamily="2" charset="-78"/>
              </a:rPr>
              <a:t>نویسندگان:</a:t>
            </a:r>
            <a:br>
              <a:rPr kumimoji="0" lang="fa-IR" sz="4000" b="0" i="0" u="none" strike="noStrike" kern="1200" cap="none" spc="0" normalizeH="0" baseline="0" noProof="0" dirty="0" smtClean="0">
                <a:ln w="0"/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Davat" pitchFamily="2" charset="-78"/>
              </a:rPr>
            </a:br>
            <a:r>
              <a:rPr kumimoji="0" lang="fa-IR" sz="4000" b="0" i="0" u="none" strike="noStrike" kern="1200" cap="none" spc="0" normalizeH="0" baseline="0" noProof="0" dirty="0" smtClean="0">
                <a:ln w="0"/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Davat" pitchFamily="2" charset="-78"/>
              </a:rPr>
              <a:t>دکتر مهدی مرادی</a:t>
            </a:r>
            <a:r>
              <a:rPr kumimoji="0" lang="fa-IR" sz="3600" b="0" i="0" u="none" strike="noStrike" kern="1200" cap="none" spc="0" normalizeH="0" baseline="0" noProof="0" dirty="0" smtClean="0">
                <a:ln w="0"/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Davat" pitchFamily="2" charset="-78"/>
              </a:rPr>
              <a:t/>
            </a:r>
            <a:br>
              <a:rPr kumimoji="0" lang="fa-IR" sz="3600" b="0" i="0" u="none" strike="noStrike" kern="1200" cap="none" spc="0" normalizeH="0" baseline="0" noProof="0" dirty="0" smtClean="0">
                <a:ln w="0"/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Davat" pitchFamily="2" charset="-78"/>
              </a:rPr>
            </a:br>
            <a:r>
              <a:rPr kumimoji="0" lang="fa-IR" sz="2800" b="0" i="0" u="none" strike="noStrike" kern="1200" cap="none" spc="0" normalizeH="0" baseline="0" noProof="0" dirty="0" smtClean="0">
                <a:ln w="0"/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Davat" pitchFamily="2" charset="-78"/>
              </a:rPr>
              <a:t>(دانشیار دانشگاه فردوسی مشهد)</a:t>
            </a:r>
            <a:r>
              <a:rPr kumimoji="0" lang="fa-IR" sz="3600" b="0" i="0" u="none" strike="noStrike" kern="1200" cap="none" spc="0" normalizeH="0" baseline="0" noProof="0" dirty="0" smtClean="0">
                <a:ln w="0"/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Davat" pitchFamily="2" charset="-78"/>
              </a:rPr>
              <a:t/>
            </a:r>
            <a:br>
              <a:rPr kumimoji="0" lang="fa-IR" sz="3600" b="0" i="0" u="none" strike="noStrike" kern="1200" cap="none" spc="0" normalizeH="0" baseline="0" noProof="0" dirty="0" smtClean="0">
                <a:ln w="0"/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Davat" pitchFamily="2" charset="-78"/>
              </a:rPr>
            </a:br>
            <a:r>
              <a:rPr kumimoji="0" lang="fa-IR" sz="3800" b="0" i="0" u="none" strike="noStrike" kern="1200" cap="none" spc="0" normalizeH="0" baseline="0" noProof="0" dirty="0" smtClean="0">
                <a:ln w="0"/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Davat" pitchFamily="2" charset="-78"/>
              </a:rPr>
              <a:t>نعیمه بیات</a:t>
            </a:r>
            <a:endParaRPr kumimoji="0" lang="fa-IR" sz="3800" b="0" i="0" u="none" strike="noStrike" kern="1200" cap="none" spc="0" normalizeH="0" baseline="0" noProof="0" dirty="0">
              <a:ln w="0"/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+mj-lt"/>
              <a:ea typeface="+mj-ea"/>
              <a:cs typeface="B Dava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  <p:sp>
        <p:nvSpPr>
          <p:cNvPr id="14" name="Pentagon 13"/>
          <p:cNvSpPr/>
          <p:nvPr/>
        </p:nvSpPr>
        <p:spPr>
          <a:xfrm flipH="1">
            <a:off x="6594478" y="1500174"/>
            <a:ext cx="4071966" cy="1357322"/>
          </a:xfrm>
          <a:prstGeom prst="homePlat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گردش سیستمی داده ها</a:t>
            </a:r>
            <a:endParaRPr lang="fa-IR" sz="28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16" name="Pentagon 15"/>
          <p:cNvSpPr/>
          <p:nvPr/>
        </p:nvSpPr>
        <p:spPr>
          <a:xfrm flipH="1">
            <a:off x="6594478" y="3357562"/>
            <a:ext cx="4071966" cy="1357322"/>
          </a:xfrm>
          <a:prstGeom prst="homePlat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گردش فیزیکی داده ها</a:t>
            </a:r>
            <a:endParaRPr lang="fa-IR" sz="28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17" name="Round Diagonal Corner Rectangle 16"/>
          <p:cNvSpPr/>
          <p:nvPr/>
        </p:nvSpPr>
        <p:spPr>
          <a:xfrm>
            <a:off x="1022314" y="1571612"/>
            <a:ext cx="5500726" cy="1143008"/>
          </a:xfrm>
          <a:prstGeom prst="round2DiagRect">
            <a:avLst/>
          </a:prstGeom>
          <a:gradFill flip="none" rotWithShape="1">
            <a:gsLst>
              <a:gs pos="0">
                <a:srgbClr val="FFFFEF">
                  <a:shade val="30000"/>
                  <a:satMod val="115000"/>
                </a:srgbClr>
              </a:gs>
              <a:gs pos="50000">
                <a:srgbClr val="FFFFEF">
                  <a:shade val="67500"/>
                  <a:satMod val="115000"/>
                </a:srgbClr>
              </a:gs>
              <a:gs pos="100000">
                <a:srgbClr val="FFFFEF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latin typeface="Calibri"/>
                <a:ea typeface="Calibri"/>
                <a:cs typeface="B Nazanin"/>
              </a:rPr>
              <a:t>نحوه شناسایی و سازمان‌دهی داده‌ها توسط کاربران و برنامه نویسان را مشخص می کند.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18" name="Round Diagonal Corner Rectangle 17"/>
          <p:cNvSpPr/>
          <p:nvPr/>
        </p:nvSpPr>
        <p:spPr>
          <a:xfrm>
            <a:off x="1022314" y="3500438"/>
            <a:ext cx="5500726" cy="1143008"/>
          </a:xfrm>
          <a:prstGeom prst="round2DiagRect">
            <a:avLst/>
          </a:prstGeom>
          <a:gradFill flip="none" rotWithShape="1">
            <a:gsLst>
              <a:gs pos="0">
                <a:srgbClr val="FFFFEF">
                  <a:shade val="30000"/>
                  <a:satMod val="115000"/>
                </a:srgbClr>
              </a:gs>
              <a:gs pos="50000">
                <a:srgbClr val="FFFFEF">
                  <a:shade val="67500"/>
                  <a:satMod val="115000"/>
                </a:srgbClr>
              </a:gs>
              <a:gs pos="100000">
                <a:srgbClr val="FFFFEF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latin typeface="Calibri"/>
                <a:ea typeface="Calibri"/>
                <a:cs typeface="B Nazanin"/>
              </a:rPr>
              <a:t>چگونگی و مکانی که داده‌ها به طور فیزیکی بر روی دیسک، نوار مغناطیسی و یا سایر ابزارها و مرتب و خلاصه می‌شود، را مشخص می کند.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880758" y="1500174"/>
            <a:ext cx="857256" cy="3286148"/>
          </a:xfrm>
          <a:prstGeom prst="rect">
            <a:avLst/>
          </a:prstGeom>
          <a:gradFill flip="none" rotWithShape="1">
            <a:gsLst>
              <a:gs pos="0">
                <a:srgbClr val="CFE3C7">
                  <a:shade val="30000"/>
                  <a:satMod val="115000"/>
                </a:srgbClr>
              </a:gs>
              <a:gs pos="50000">
                <a:srgbClr val="CFE3C7">
                  <a:shade val="67500"/>
                  <a:satMod val="115000"/>
                </a:srgbClr>
              </a:gs>
              <a:gs pos="100000">
                <a:srgbClr val="CFE3C7">
                  <a:shade val="100000"/>
                  <a:satMod val="115000"/>
                </a:srgbClr>
              </a:gs>
            </a:gsLst>
            <a:lin ang="0" scaled="1"/>
            <a:tileRect/>
          </a:gra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 dirty="0"/>
          </a:p>
        </p:txBody>
      </p:sp>
      <p:sp>
        <p:nvSpPr>
          <p:cNvPr id="23" name="TextBox 22"/>
          <p:cNvSpPr txBox="1"/>
          <p:nvPr/>
        </p:nvSpPr>
        <p:spPr>
          <a:xfrm>
            <a:off x="10809320" y="1428736"/>
            <a:ext cx="769441" cy="3357586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fa-IR" sz="2000" b="1" dirty="0" smtClean="0">
                <a:cs typeface="B Koodak" pitchFamily="2" charset="-78"/>
              </a:rPr>
              <a:t>روش های مختلف گردش داده ها</a:t>
            </a:r>
          </a:p>
          <a:p>
            <a:pPr algn="ctr">
              <a:lnSpc>
                <a:spcPct val="95000"/>
              </a:lnSpc>
            </a:pPr>
            <a:endParaRPr lang="fa-IR" sz="2000" b="1" dirty="0">
              <a:cs typeface="B Kooda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6976409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  <p:sp>
        <p:nvSpPr>
          <p:cNvPr id="59" name="AutoShape 46"/>
          <p:cNvSpPr>
            <a:spLocks noChangeArrowheads="1"/>
          </p:cNvSpPr>
          <p:nvPr/>
        </p:nvSpPr>
        <p:spPr bwMode="ltGray">
          <a:xfrm rot="16200000">
            <a:off x="9575808" y="1134251"/>
            <a:ext cx="489585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AutoShape 47"/>
          <p:cNvSpPr>
            <a:spLocks noChangeArrowheads="1"/>
          </p:cNvSpPr>
          <p:nvPr/>
        </p:nvSpPr>
        <p:spPr bwMode="ltGray">
          <a:xfrm rot="16200000" flipH="1">
            <a:off x="9846898" y="1667224"/>
            <a:ext cx="4032250" cy="3607639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AutoShape 49"/>
          <p:cNvSpPr>
            <a:spLocks noChangeArrowheads="1"/>
          </p:cNvSpPr>
          <p:nvPr/>
        </p:nvSpPr>
        <p:spPr bwMode="gray">
          <a:xfrm>
            <a:off x="4808528" y="4778388"/>
            <a:ext cx="5133980" cy="508000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  <a:headEnd/>
            <a:tailEnd/>
          </a:ln>
          <a:effectLst/>
        </p:spPr>
        <p:txBody>
          <a:bodyPr wrap="none" anchor="ctr"/>
          <a:lstStyle/>
          <a:p>
            <a:pPr lvl="0" algn="r" defTabSz="914400" rtl="1">
              <a:buClr>
                <a:srgbClr val="C0504D">
                  <a:lumMod val="60000"/>
                  <a:lumOff val="40000"/>
                </a:srgbClr>
              </a:buClr>
            </a:pPr>
            <a:r>
              <a:rPr lang="fa-IR" b="1" kern="0" dirty="0" smtClean="0">
                <a:solidFill>
                  <a:sysClr val="windowText" lastClr="000000"/>
                </a:solidFill>
                <a:latin typeface="Calibri"/>
                <a:cs typeface="B Zar" pitchFamily="2" charset="-78"/>
              </a:rPr>
              <a:t>فرهنگ داده</a:t>
            </a:r>
          </a:p>
        </p:txBody>
      </p:sp>
      <p:sp>
        <p:nvSpPr>
          <p:cNvPr id="63" name="AutoShape 50"/>
          <p:cNvSpPr>
            <a:spLocks noChangeArrowheads="1"/>
          </p:cNvSpPr>
          <p:nvPr/>
        </p:nvSpPr>
        <p:spPr bwMode="gray">
          <a:xfrm>
            <a:off x="4460894" y="3857628"/>
            <a:ext cx="5133980" cy="508000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  <a:headEnd/>
            <a:tailEnd/>
          </a:ln>
          <a:effectLst/>
        </p:spPr>
        <p:txBody>
          <a:bodyPr wrap="none" anchor="ctr"/>
          <a:lstStyle/>
          <a:p>
            <a:pPr lvl="0" algn="r" defTabSz="914400" rtl="1">
              <a:defRPr/>
            </a:pPr>
            <a:r>
              <a:rPr lang="fa-IR" b="1" kern="0" dirty="0" smtClean="0">
                <a:solidFill>
                  <a:sysClr val="windowText" lastClr="000000"/>
                </a:solidFill>
                <a:latin typeface="Calibri"/>
                <a:cs typeface="B Zar" pitchFamily="2" charset="-78"/>
              </a:rPr>
              <a:t>زبان جستجوی داده ها</a:t>
            </a:r>
          </a:p>
        </p:txBody>
      </p:sp>
      <p:grpSp>
        <p:nvGrpSpPr>
          <p:cNvPr id="64" name="Group 53"/>
          <p:cNvGrpSpPr>
            <a:grpSpLocks/>
          </p:cNvGrpSpPr>
          <p:nvPr/>
        </p:nvGrpSpPr>
        <p:grpSpPr bwMode="auto">
          <a:xfrm>
            <a:off x="9809172" y="2135182"/>
            <a:ext cx="381000" cy="381000"/>
            <a:chOff x="2078" y="1680"/>
            <a:chExt cx="1615" cy="1615"/>
          </a:xfrm>
        </p:grpSpPr>
        <p:sp>
          <p:nvSpPr>
            <p:cNvPr id="65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Oval 5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tint val="0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Oval 5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54118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1" name="Group 60"/>
          <p:cNvGrpSpPr>
            <a:grpSpLocks/>
          </p:cNvGrpSpPr>
          <p:nvPr/>
        </p:nvGrpSpPr>
        <p:grpSpPr bwMode="auto">
          <a:xfrm>
            <a:off x="9480554" y="3044820"/>
            <a:ext cx="381000" cy="381000"/>
            <a:chOff x="2078" y="1680"/>
            <a:chExt cx="1615" cy="1615"/>
          </a:xfrm>
        </p:grpSpPr>
        <p:sp>
          <p:nvSpPr>
            <p:cNvPr id="72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Oval 6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tint val="0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Oval 6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54118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8" name="Group 67"/>
          <p:cNvGrpSpPr>
            <a:grpSpLocks/>
          </p:cNvGrpSpPr>
          <p:nvPr/>
        </p:nvGrpSpPr>
        <p:grpSpPr bwMode="auto">
          <a:xfrm>
            <a:off x="9571064" y="3857628"/>
            <a:ext cx="381000" cy="381000"/>
            <a:chOff x="2078" y="1680"/>
            <a:chExt cx="1615" cy="1615"/>
          </a:xfrm>
        </p:grpSpPr>
        <p:sp>
          <p:nvSpPr>
            <p:cNvPr id="79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Oval 7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tint val="0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Oval 7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54118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5" name="Group 74"/>
          <p:cNvGrpSpPr>
            <a:grpSpLocks/>
          </p:cNvGrpSpPr>
          <p:nvPr/>
        </p:nvGrpSpPr>
        <p:grpSpPr bwMode="auto">
          <a:xfrm>
            <a:off x="9928254" y="4778388"/>
            <a:ext cx="381000" cy="381000"/>
            <a:chOff x="2078" y="1680"/>
            <a:chExt cx="1615" cy="1615"/>
          </a:xfrm>
        </p:grpSpPr>
        <p:sp>
          <p:nvSpPr>
            <p:cNvPr id="86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Oval 7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tint val="0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Oval 7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54118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9" name="AutoShape 50"/>
          <p:cNvSpPr>
            <a:spLocks noChangeArrowheads="1"/>
          </p:cNvSpPr>
          <p:nvPr/>
        </p:nvSpPr>
        <p:spPr bwMode="gray">
          <a:xfrm>
            <a:off x="4665652" y="2035180"/>
            <a:ext cx="5133980" cy="508000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زبان تعریف داده ها</a:t>
            </a:r>
          </a:p>
        </p:txBody>
      </p:sp>
      <p:sp>
        <p:nvSpPr>
          <p:cNvPr id="100" name="Bevel 99"/>
          <p:cNvSpPr/>
          <p:nvPr/>
        </p:nvSpPr>
        <p:spPr>
          <a:xfrm>
            <a:off x="1308066" y="571480"/>
            <a:ext cx="8858312" cy="1000132"/>
          </a:xfrm>
          <a:prstGeom prst="bevel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rgbClr val="FFFF00"/>
                </a:solidFill>
                <a:cs typeface="B Zar" pitchFamily="2" charset="-78"/>
              </a:rPr>
              <a:t>قابلیت های سیستم مدیریت پایگاه داده</a:t>
            </a:r>
            <a:endParaRPr lang="fa-IR" b="1" dirty="0">
              <a:solidFill>
                <a:srgbClr val="FFFF00"/>
              </a:solidFill>
              <a:cs typeface="B Zar" pitchFamily="2" charset="-78"/>
            </a:endParaRPr>
          </a:p>
        </p:txBody>
      </p:sp>
      <p:pic>
        <p:nvPicPr>
          <p:cNvPr id="3074" name="Picture 2" descr="D:\دانشگاه امام رضا\متفرقه\pic\database-design-develop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25883">
            <a:off x="551091" y="2167921"/>
            <a:ext cx="3668680" cy="2751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1" name="TextBox 100"/>
          <p:cNvSpPr txBox="1"/>
          <p:nvPr/>
        </p:nvSpPr>
        <p:spPr>
          <a:xfrm>
            <a:off x="10952196" y="2214554"/>
            <a:ext cx="652486" cy="2643206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dirty="0" smtClean="0"/>
              <a:t>Data Base</a:t>
            </a:r>
            <a:endParaRPr lang="fa-IR" sz="3200" dirty="0"/>
          </a:p>
        </p:txBody>
      </p:sp>
      <p:sp>
        <p:nvSpPr>
          <p:cNvPr id="102" name="AutoShape 50"/>
          <p:cNvSpPr>
            <a:spLocks noChangeArrowheads="1"/>
          </p:cNvSpPr>
          <p:nvPr/>
        </p:nvSpPr>
        <p:spPr bwMode="gray">
          <a:xfrm>
            <a:off x="4379900" y="2921000"/>
            <a:ext cx="5133980" cy="508000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  <a:headEnd/>
            <a:tailEnd/>
          </a:ln>
          <a:effectLst/>
        </p:spPr>
        <p:txBody>
          <a:bodyPr wrap="none" anchor="ctr"/>
          <a:lstStyle/>
          <a:p>
            <a:pPr algn="r" defTabSz="914400" rtl="1"/>
            <a:r>
              <a:rPr lang="fa-IR" b="1" kern="0" dirty="0" smtClean="0">
                <a:solidFill>
                  <a:sysClr val="windowText" lastClr="000000"/>
                </a:solidFill>
                <a:latin typeface="Calibri"/>
                <a:cs typeface="B Zar" pitchFamily="2" charset="-78"/>
              </a:rPr>
              <a:t>زبان تبدیل داده ها</a:t>
            </a:r>
          </a:p>
        </p:txBody>
      </p:sp>
    </p:spTree>
    <p:extLst>
      <p:ext uri="{BB962C8B-B14F-4D97-AF65-F5344CB8AC3E}">
        <p14:creationId xmlns:p14="http://schemas.microsoft.com/office/powerpoint/2010/main" val="236976409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2" grpId="0" animBg="1"/>
      <p:bldP spid="63" grpId="0" animBg="1"/>
      <p:bldP spid="99" grpId="0" animBg="1"/>
      <p:bldP spid="10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Low">
              <a:lnSpc>
                <a:spcPct val="115000"/>
              </a:lnSpc>
              <a:spcAft>
                <a:spcPts val="1000"/>
              </a:spcAft>
            </a:pPr>
            <a:r>
              <a:rPr lang="fa-IR" sz="2800" dirty="0" smtClean="0">
                <a:latin typeface="Calibri"/>
                <a:ea typeface="Calibri"/>
                <a:cs typeface="B Nazanin"/>
              </a:rPr>
              <a:t>زبانی جهت ایجاد و تشریح داده‌ها و تعیین برنامه‌های زمان بندی شده در سیستم مدیریت پایگاه داده</a:t>
            </a:r>
            <a:endParaRPr lang="en-US" sz="2800" dirty="0" smtClean="0">
              <a:latin typeface="Calibri"/>
              <a:ea typeface="Calibri"/>
              <a:cs typeface="Arial"/>
            </a:endParaRPr>
          </a:p>
          <a:p>
            <a:pPr algn="justLow">
              <a:lnSpc>
                <a:spcPct val="115000"/>
              </a:lnSpc>
              <a:spcAft>
                <a:spcPts val="1000"/>
              </a:spcAft>
            </a:pPr>
            <a:r>
              <a:rPr lang="fa-IR" sz="2800" dirty="0" smtClean="0">
                <a:latin typeface="Calibri"/>
                <a:ea typeface="Calibri"/>
                <a:cs typeface="B Nazanin"/>
              </a:rPr>
              <a:t>ساختار رکوردها، تعریف فیلدها، محل فایل‌ها و شیوه ذخیره‌سازی داده‌ها در بانک به وسیله احکام زبان تعریف داده‌ها انجام می‌شود.</a:t>
            </a:r>
            <a:endParaRPr lang="en-US" sz="2800" dirty="0" smtClean="0">
              <a:latin typeface="Calibri"/>
              <a:ea typeface="Calibri"/>
              <a:cs typeface="Arial"/>
            </a:endParaRPr>
          </a:p>
          <a:p>
            <a:endParaRPr lang="fa-IR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8" name="Group 53"/>
          <p:cNvGrpSpPr>
            <a:grpSpLocks/>
          </p:cNvGrpSpPr>
          <p:nvPr/>
        </p:nvGrpSpPr>
        <p:grpSpPr bwMode="auto">
          <a:xfrm>
            <a:off x="10946576" y="280108"/>
            <a:ext cx="720000" cy="720000"/>
            <a:chOff x="2078" y="1680"/>
            <a:chExt cx="1615" cy="1615"/>
          </a:xfrm>
        </p:grpSpPr>
        <p:sp>
          <p:nvSpPr>
            <p:cNvPr id="9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val 5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tint val="0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Oval 5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54118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" name="AutoShape 50"/>
          <p:cNvSpPr>
            <a:spLocks noChangeArrowheads="1"/>
          </p:cNvSpPr>
          <p:nvPr/>
        </p:nvSpPr>
        <p:spPr bwMode="gray">
          <a:xfrm>
            <a:off x="5803056" y="214290"/>
            <a:ext cx="5133980" cy="785818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زبان تعریف داده ها</a:t>
            </a:r>
          </a:p>
        </p:txBody>
      </p:sp>
      <p:pic>
        <p:nvPicPr>
          <p:cNvPr id="4098" name="Picture 2" descr="D:\دانشگاه امام رضا\متفرقه\pic\1599706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08132" y="2112687"/>
            <a:ext cx="3457215" cy="3030825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578087" y="1017614"/>
            <a:ext cx="601639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Data Definition Language (DDL)</a:t>
            </a:r>
          </a:p>
        </p:txBody>
      </p:sp>
      <p:sp>
        <p:nvSpPr>
          <p:cNvPr id="16" name="TextBox 15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دانشگاه امام رضا\متفرقه\pic\databas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450941" y="2143116"/>
            <a:ext cx="4602324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97560" y="2173310"/>
            <a:ext cx="4977104" cy="4470400"/>
          </a:xfrm>
        </p:spPr>
        <p:txBody>
          <a:bodyPr>
            <a:normAutofit/>
          </a:bodyPr>
          <a:lstStyle/>
          <a:p>
            <a:pPr algn="justLow">
              <a:lnSpc>
                <a:spcPct val="115000"/>
              </a:lnSpc>
              <a:spcAft>
                <a:spcPts val="1000"/>
              </a:spcAft>
            </a:pPr>
            <a:r>
              <a:rPr lang="fa-IR" sz="3200" dirty="0" smtClean="0">
                <a:latin typeface="Calibri"/>
                <a:ea typeface="Calibri"/>
                <a:cs typeface="B Nazanin"/>
              </a:rPr>
              <a:t>زبان تبدیل داده‌ها برای نگه‌داری داده‌ها، پردازش و عملیاتی مانند به هنگام کردن‌، وارد کردن و حذف بخشی از پایگاه داده به کار می رود.</a:t>
            </a:r>
            <a:endParaRPr lang="fa-IR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5" name="AutoShape 50"/>
          <p:cNvSpPr>
            <a:spLocks noChangeArrowheads="1"/>
          </p:cNvSpPr>
          <p:nvPr/>
        </p:nvSpPr>
        <p:spPr bwMode="gray">
          <a:xfrm>
            <a:off x="5517288" y="214290"/>
            <a:ext cx="5133980" cy="785818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زبان تبدیل داده ها</a:t>
            </a:r>
          </a:p>
        </p:txBody>
      </p:sp>
      <p:grpSp>
        <p:nvGrpSpPr>
          <p:cNvPr id="16" name="Group 60"/>
          <p:cNvGrpSpPr>
            <a:grpSpLocks/>
          </p:cNvGrpSpPr>
          <p:nvPr/>
        </p:nvGrpSpPr>
        <p:grpSpPr bwMode="auto">
          <a:xfrm>
            <a:off x="10660824" y="280108"/>
            <a:ext cx="720000" cy="720000"/>
            <a:chOff x="2078" y="1680"/>
            <a:chExt cx="1615" cy="1615"/>
          </a:xfrm>
        </p:grpSpPr>
        <p:sp>
          <p:nvSpPr>
            <p:cNvPr id="1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Oval 6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tint val="0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Oval 6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54118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573624" y="1017614"/>
            <a:ext cx="6806672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Data Manipulation Language (DML)</a:t>
            </a:r>
          </a:p>
        </p:txBody>
      </p:sp>
      <p:sp>
        <p:nvSpPr>
          <p:cNvPr id="14" name="TextBox 13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523040" y="2387624"/>
            <a:ext cx="4751624" cy="4470400"/>
          </a:xfrm>
        </p:spPr>
        <p:txBody>
          <a:bodyPr>
            <a:normAutofit/>
          </a:bodyPr>
          <a:lstStyle/>
          <a:p>
            <a:pPr algn="justLow">
              <a:lnSpc>
                <a:spcPct val="115000"/>
              </a:lnSpc>
              <a:spcAft>
                <a:spcPts val="1000"/>
              </a:spcAft>
            </a:pPr>
            <a:r>
              <a:rPr lang="fa-IR" sz="2800" dirty="0" smtClean="0">
                <a:latin typeface="Calibri"/>
                <a:ea typeface="Calibri"/>
                <a:cs typeface="B Nazanin"/>
              </a:rPr>
              <a:t>از این زبان برای تحقیق و پرسش از پایگاه داده استفاده می‌شود. </a:t>
            </a:r>
          </a:p>
          <a:p>
            <a:pPr algn="justLow">
              <a:lnSpc>
                <a:spcPct val="115000"/>
              </a:lnSpc>
              <a:spcAft>
                <a:spcPts val="1000"/>
              </a:spcAft>
            </a:pPr>
            <a:r>
              <a:rPr lang="fa-IR" sz="2800" dirty="0" smtClean="0">
                <a:latin typeface="Calibri"/>
                <a:ea typeface="Calibri"/>
                <a:cs typeface="B Nazanin"/>
              </a:rPr>
              <a:t>امروزه رایج ترین زبان عملیات روی داده ها، زبان جستجوی داده‌هاست.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5" name="AutoShape 50"/>
          <p:cNvSpPr>
            <a:spLocks noChangeArrowheads="1"/>
          </p:cNvSpPr>
          <p:nvPr/>
        </p:nvSpPr>
        <p:spPr bwMode="gray">
          <a:xfrm>
            <a:off x="5660164" y="214290"/>
            <a:ext cx="5133980" cy="785818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زبان جستجوی داده ها</a:t>
            </a:r>
          </a:p>
        </p:txBody>
      </p:sp>
      <p:pic>
        <p:nvPicPr>
          <p:cNvPr id="6146" name="Picture 2" descr="D:\دانشگاه امام رضا\متفرقه\pic\shutterstock_69124924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2380" y="2000240"/>
            <a:ext cx="4143404" cy="3550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7" name="Group 67"/>
          <p:cNvGrpSpPr>
            <a:grpSpLocks/>
          </p:cNvGrpSpPr>
          <p:nvPr/>
        </p:nvGrpSpPr>
        <p:grpSpPr bwMode="auto">
          <a:xfrm>
            <a:off x="10803700" y="214290"/>
            <a:ext cx="720000" cy="720000"/>
            <a:chOff x="2078" y="1680"/>
            <a:chExt cx="1615" cy="1615"/>
          </a:xfrm>
        </p:grpSpPr>
        <p:sp>
          <p:nvSpPr>
            <p:cNvPr id="1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Oval 7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tint val="0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Oval 7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54118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835686" y="857232"/>
            <a:ext cx="4330032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Data Query Language</a:t>
            </a:r>
          </a:p>
        </p:txBody>
      </p:sp>
      <p:sp>
        <p:nvSpPr>
          <p:cNvPr id="14" name="TextBox 13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523040" y="2101872"/>
            <a:ext cx="4751624" cy="4470400"/>
          </a:xfrm>
        </p:spPr>
        <p:txBody>
          <a:bodyPr>
            <a:normAutofit/>
          </a:bodyPr>
          <a:lstStyle/>
          <a:p>
            <a:pPr algn="justLow">
              <a:lnSpc>
                <a:spcPct val="115000"/>
              </a:lnSpc>
              <a:spcAft>
                <a:spcPts val="1000"/>
              </a:spcAft>
            </a:pPr>
            <a:r>
              <a:rPr lang="fa-IR" sz="2800" dirty="0" smtClean="0">
                <a:latin typeface="Calibri"/>
                <a:ea typeface="Calibri"/>
                <a:cs typeface="B Nazanin"/>
              </a:rPr>
              <a:t>فرهنگ داده در برگیرنده اطلاعاتی درباره ساختار پایگاه داده است. </a:t>
            </a:r>
          </a:p>
          <a:p>
            <a:pPr algn="justLow">
              <a:lnSpc>
                <a:spcPct val="115000"/>
              </a:lnSpc>
              <a:spcAft>
                <a:spcPts val="1000"/>
              </a:spcAft>
            </a:pPr>
            <a:r>
              <a:rPr lang="fa-IR" sz="2800" dirty="0" smtClean="0">
                <a:latin typeface="Calibri"/>
                <a:ea typeface="Calibri"/>
                <a:cs typeface="B Nazanin"/>
              </a:rPr>
              <a:t>فرهنگ داده عبارت است از توصیف مکتوب داده هایی که در پایگاه اطلاعاتی موجود است.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5" name="AutoShape 50"/>
          <p:cNvSpPr>
            <a:spLocks noChangeArrowheads="1"/>
          </p:cNvSpPr>
          <p:nvPr/>
        </p:nvSpPr>
        <p:spPr bwMode="gray">
          <a:xfrm>
            <a:off x="5308594" y="214290"/>
            <a:ext cx="5133980" cy="785818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فرهنگ داده</a:t>
            </a:r>
          </a:p>
        </p:txBody>
      </p:sp>
      <p:grpSp>
        <p:nvGrpSpPr>
          <p:cNvPr id="13" name="Group 74"/>
          <p:cNvGrpSpPr>
            <a:grpSpLocks/>
          </p:cNvGrpSpPr>
          <p:nvPr/>
        </p:nvGrpSpPr>
        <p:grpSpPr bwMode="auto">
          <a:xfrm>
            <a:off x="10446510" y="280108"/>
            <a:ext cx="720000" cy="720000"/>
            <a:chOff x="2078" y="1680"/>
            <a:chExt cx="1615" cy="1615"/>
          </a:xfrm>
        </p:grpSpPr>
        <p:sp>
          <p:nvSpPr>
            <p:cNvPr id="14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Oval 7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tint val="0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Oval 7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54118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950876" y="2071678"/>
          <a:ext cx="5074920" cy="5939782"/>
        </p:xfrm>
        <a:graphic>
          <a:graphicData uri="http://schemas.openxmlformats.org/drawingml/2006/table">
            <a:tbl>
              <a:tblPr rtl="1"/>
              <a:tblGrid>
                <a:gridCol w="575945"/>
                <a:gridCol w="899795"/>
                <a:gridCol w="899795"/>
                <a:gridCol w="899795"/>
                <a:gridCol w="899795"/>
                <a:gridCol w="899795"/>
              </a:tblGrid>
              <a:tr h="35252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latin typeface="Calibri"/>
                          <a:ea typeface="Calibri"/>
                          <a:cs typeface="B Nazanin"/>
                        </a:rPr>
                        <a:t>نام داده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latin typeface="Calibri"/>
                          <a:ea typeface="Calibri"/>
                          <a:cs typeface="B Nazanin"/>
                        </a:rPr>
                        <a:t>کد مشتری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latin typeface="Calibri"/>
                          <a:ea typeface="Calibri"/>
                          <a:cs typeface="B Nazanin"/>
                        </a:rPr>
                        <a:t>نام مشتری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latin typeface="Calibri"/>
                          <a:ea typeface="Calibri"/>
                          <a:cs typeface="B Nazanin"/>
                        </a:rPr>
                        <a:t>آدرس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latin typeface="Calibri"/>
                          <a:ea typeface="Calibri"/>
                          <a:cs typeface="B Nazanin"/>
                        </a:rPr>
                        <a:t>کدپستی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latin typeface="Calibri"/>
                          <a:ea typeface="Calibri"/>
                          <a:cs typeface="B Nazanin"/>
                        </a:rPr>
                        <a:t>شماره تلفن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06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latin typeface="Calibri"/>
                          <a:ea typeface="Calibri"/>
                          <a:cs typeface="B Nazanin"/>
                        </a:rPr>
                        <a:t>شرح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latin typeface="Calibri"/>
                          <a:ea typeface="Calibri"/>
                          <a:cs typeface="B Nazanin"/>
                        </a:rPr>
                        <a:t>کد منحصر به فرد برای هر مشتری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latin typeface="Calibri"/>
                          <a:ea typeface="Calibri"/>
                          <a:cs typeface="B Nazanin"/>
                        </a:rPr>
                        <a:t>نام  و نام خانوادگی کامل مشتری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latin typeface="Calibri"/>
                          <a:ea typeface="Calibri"/>
                          <a:cs typeface="B Nazanin"/>
                        </a:rPr>
                        <a:t>کشور، شهر، خیابان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latin typeface="Calibri"/>
                          <a:ea typeface="Calibri"/>
                          <a:cs typeface="B Nazanin"/>
                        </a:rPr>
                        <a:t>کد منحصر به فرد اختصاص داده شده برای هر نشانی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latin typeface="Calibri"/>
                          <a:ea typeface="Calibri"/>
                          <a:cs typeface="B Nazanin"/>
                        </a:rPr>
                        <a:t>شماره شخصی مشتریان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06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latin typeface="Calibri"/>
                          <a:ea typeface="Calibri"/>
                          <a:cs typeface="B Nazanin"/>
                        </a:rPr>
                        <a:t>ثیت‌های لازم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latin typeface="Calibri"/>
                          <a:ea typeface="Calibri"/>
                          <a:cs typeface="B Nazanin"/>
                        </a:rPr>
                        <a:t>ثبت حساب‌های دریافتنی مشتری، ثبت تجزیه و تحلیل فروش‌ها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latin typeface="Calibri"/>
                          <a:ea typeface="Calibri"/>
                          <a:cs typeface="B Nazanin"/>
                        </a:rPr>
                        <a:t>ثبت مشتری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latin typeface="Calibri"/>
                          <a:ea typeface="Calibri"/>
                          <a:cs typeface="B Nazanin"/>
                        </a:rPr>
                        <a:t>ثبت مشتری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latin typeface="Calibri"/>
                          <a:ea typeface="Calibri"/>
                          <a:cs typeface="B Nazanin"/>
                        </a:rPr>
                        <a:t>ثبت مشتری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latin typeface="Calibri"/>
                          <a:ea typeface="Calibri"/>
                          <a:cs typeface="B Nazanin"/>
                        </a:rPr>
                        <a:t>ثبت مشتری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03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latin typeface="Calibri"/>
                          <a:ea typeface="Calibri"/>
                          <a:cs typeface="B Nazanin"/>
                        </a:rPr>
                        <a:t>مستندات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latin typeface="Calibri"/>
                          <a:ea typeface="Calibri"/>
                          <a:cs typeface="B Nazanin"/>
                        </a:rPr>
                        <a:t>لیست کد مشتریان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latin typeface="Calibri"/>
                          <a:ea typeface="Calibri"/>
                          <a:cs typeface="B Nazanin"/>
                        </a:rPr>
                        <a:t>درخواست اولیه مشتری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latin typeface="Calibri"/>
                          <a:ea typeface="Calibri"/>
                          <a:cs typeface="B Nazanin"/>
                        </a:rPr>
                        <a:t>درخواست فروش نسیه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latin typeface="Calibri"/>
                          <a:ea typeface="Calibri"/>
                          <a:cs typeface="B Nazanin"/>
                        </a:rPr>
                        <a:t>درخواست فروش نسیه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latin typeface="Calibri"/>
                          <a:ea typeface="Calibri"/>
                          <a:cs typeface="B Nazanin"/>
                        </a:rPr>
                        <a:t>درخواست فروش نسیه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19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latin typeface="Calibri"/>
                          <a:ea typeface="Calibri"/>
                          <a:cs typeface="B Nazanin"/>
                        </a:rPr>
                        <a:t>نوع فیلد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latin typeface="Calibri"/>
                          <a:ea typeface="Calibri"/>
                          <a:cs typeface="B Nazanin"/>
                        </a:rPr>
                        <a:t>کاراکتر عددی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latin typeface="Calibri"/>
                          <a:ea typeface="Calibri"/>
                          <a:cs typeface="B Nazanin"/>
                        </a:rPr>
                        <a:t>حروف الفبایی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latin typeface="Calibri"/>
                          <a:ea typeface="Calibri"/>
                          <a:cs typeface="B Nazanin"/>
                        </a:rPr>
                        <a:t>حروف الفبایی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latin typeface="Calibri"/>
                          <a:ea typeface="Calibri"/>
                          <a:cs typeface="B Nazanin"/>
                        </a:rPr>
                        <a:t>کاراکتر عددی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latin typeface="Calibri"/>
                          <a:ea typeface="Calibri"/>
                          <a:cs typeface="B Nazanin"/>
                        </a:rPr>
                        <a:t>کاراکتر عددی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19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latin typeface="Calibri"/>
                          <a:ea typeface="Calibri"/>
                          <a:cs typeface="B Nazanin"/>
                        </a:rPr>
                        <a:t>اندازه فیلد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latin typeface="Calibri"/>
                          <a:ea typeface="Calibri"/>
                          <a:cs typeface="B Nazanin"/>
                        </a:rPr>
                        <a:t>5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latin typeface="Calibri"/>
                          <a:ea typeface="Calibri"/>
                          <a:cs typeface="B Nazanin"/>
                        </a:rPr>
                        <a:t>15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latin typeface="Calibri"/>
                          <a:ea typeface="Calibri"/>
                          <a:cs typeface="B Nazanin"/>
                        </a:rPr>
                        <a:t>100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latin typeface="Calibri"/>
                          <a:ea typeface="Calibri"/>
                          <a:cs typeface="B Nazanin"/>
                        </a:rPr>
                        <a:t>10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latin typeface="Calibri"/>
                          <a:ea typeface="Calibri"/>
                          <a:cs typeface="B Nazanin"/>
                        </a:rPr>
                        <a:t>10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212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latin typeface="Calibri"/>
                          <a:ea typeface="Calibri"/>
                          <a:cs typeface="B Nazanin"/>
                        </a:rPr>
                        <a:t>برنامه‌های مورد استفاده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latin typeface="Calibri"/>
                          <a:ea typeface="Calibri"/>
                          <a:cs typeface="B Nazanin"/>
                        </a:rPr>
                        <a:t>به هنگام کردن حساب‌های دریافتنی، به هنگام کردن پرونده مشتریان، به هنگام کردن تجزیه و تحلیل فروش‌ها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latin typeface="Calibri"/>
                          <a:ea typeface="Calibri"/>
                          <a:cs typeface="B Nazanin"/>
                        </a:rPr>
                        <a:t>به هنگام کردن فایل مشتری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latin typeface="Calibri"/>
                          <a:ea typeface="Calibri"/>
                          <a:cs typeface="B Nazanin"/>
                        </a:rPr>
                        <a:t>به هنگام کردن فایل مشتری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latin typeface="Calibri"/>
                          <a:ea typeface="Calibri"/>
                          <a:cs typeface="B Nazanin"/>
                        </a:rPr>
                        <a:t>به هنگام کردن فایل مشتری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latin typeface="Calibri"/>
                          <a:ea typeface="Calibri"/>
                          <a:cs typeface="B Nazanin"/>
                        </a:rPr>
                        <a:t>به هنگام کردن فایل مشتری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909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latin typeface="Calibri"/>
                          <a:ea typeface="Calibri"/>
                          <a:cs typeface="B Nazanin"/>
                        </a:rPr>
                        <a:t>ستانده‌ها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latin typeface="Calibri"/>
                          <a:ea typeface="Calibri"/>
                          <a:cs typeface="B Nazanin"/>
                        </a:rPr>
                        <a:t>گزارش حساب‌های دریافتنی، گزارش حساب مشتریان، تجزیه و تحلیل فروش‌ها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latin typeface="Calibri"/>
                          <a:ea typeface="Calibri"/>
                          <a:cs typeface="B Nazanin"/>
                        </a:rPr>
                        <a:t>گزارش وضعیت مشتری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latin typeface="Calibri"/>
                          <a:ea typeface="Calibri"/>
                          <a:cs typeface="B Nazanin"/>
                        </a:rPr>
                        <a:t>گزارش وضعیت مشتری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latin typeface="Calibri"/>
                          <a:ea typeface="Calibri"/>
                          <a:cs typeface="B Nazanin"/>
                        </a:rPr>
                        <a:t>گزارش وضعیت مشتری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latin typeface="Calibri"/>
                          <a:ea typeface="Calibri"/>
                          <a:cs typeface="B Nazanin"/>
                        </a:rPr>
                        <a:t>گزارش وضعیت مشتری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" name="Rectangle 29"/>
          <p:cNvSpPr/>
          <p:nvPr/>
        </p:nvSpPr>
        <p:spPr>
          <a:xfrm>
            <a:off x="1165190" y="928670"/>
            <a:ext cx="307808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Data Dictionary</a:t>
            </a:r>
          </a:p>
        </p:txBody>
      </p:sp>
      <p:sp>
        <p:nvSpPr>
          <p:cNvPr id="18" name="TextBox 17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  <p:sp>
        <p:nvSpPr>
          <p:cNvPr id="59" name="AutoShape 46"/>
          <p:cNvSpPr>
            <a:spLocks noChangeArrowheads="1"/>
          </p:cNvSpPr>
          <p:nvPr/>
        </p:nvSpPr>
        <p:spPr bwMode="ltGray">
          <a:xfrm rot="16200000">
            <a:off x="9575808" y="1134251"/>
            <a:ext cx="489585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AutoShape 47"/>
          <p:cNvSpPr>
            <a:spLocks noChangeArrowheads="1"/>
          </p:cNvSpPr>
          <p:nvPr/>
        </p:nvSpPr>
        <p:spPr bwMode="ltGray">
          <a:xfrm rot="16200000" flipH="1">
            <a:off x="9846898" y="1667224"/>
            <a:ext cx="4032250" cy="3607639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AutoShape 50"/>
          <p:cNvSpPr>
            <a:spLocks noChangeArrowheads="1"/>
          </p:cNvSpPr>
          <p:nvPr/>
        </p:nvSpPr>
        <p:spPr bwMode="gray">
          <a:xfrm>
            <a:off x="1669254" y="1000108"/>
            <a:ext cx="8640000" cy="1143008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headEnd/>
            <a:tailEnd/>
          </a:ln>
          <a:effectLst/>
        </p:spPr>
        <p:txBody>
          <a:bodyPr wrap="none" anchor="ctr"/>
          <a:lstStyle/>
          <a:p>
            <a:pPr algn="r" defTabSz="914400" rtl="1"/>
            <a:r>
              <a:rPr kumimoji="0" lang="fa-IR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طرح مفهومی- منطقی</a:t>
            </a:r>
            <a:r>
              <a:rPr lang="fa-IR" b="1" kern="0" dirty="0" smtClean="0">
                <a:solidFill>
                  <a:sysClr val="windowText" lastClr="000000"/>
                </a:solidFill>
                <a:latin typeface="Calibri"/>
                <a:cs typeface="B Zar" pitchFamily="2" charset="-78"/>
              </a:rPr>
              <a:t>: </a:t>
            </a:r>
          </a:p>
          <a:p>
            <a:pPr algn="r" defTabSz="914400" rtl="1"/>
            <a:r>
              <a:rPr lang="fa-IR" kern="0" dirty="0" smtClean="0">
                <a:solidFill>
                  <a:sysClr val="windowText" lastClr="000000"/>
                </a:solidFill>
                <a:latin typeface="Calibri"/>
                <a:cs typeface="B Zar" pitchFamily="2" charset="-78"/>
              </a:rPr>
              <a:t>این طرح تجسم و تصویر کلی و منطقی از کلیه اجزا و چگونگی سازمان‌دهی و ارتباطات بین</a:t>
            </a:r>
          </a:p>
          <a:p>
            <a:pPr algn="r" defTabSz="914400" rtl="1"/>
            <a:r>
              <a:rPr lang="fa-IR" kern="0" dirty="0" smtClean="0">
                <a:solidFill>
                  <a:sysClr val="windowText" lastClr="000000"/>
                </a:solidFill>
                <a:latin typeface="Calibri"/>
                <a:cs typeface="B Zar" pitchFamily="2" charset="-78"/>
              </a:rPr>
              <a:t> پایگاه داده‌ها، فایل‌ها و یا جداول را مشخص می‌کند. </a:t>
            </a:r>
            <a:endParaRPr kumimoji="0" lang="fa-IR" sz="24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B Zar" pitchFamily="2" charset="-78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0880758" y="2000240"/>
            <a:ext cx="599395" cy="3000396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fa-IR" sz="2800" b="1" dirty="0" smtClean="0">
                <a:cs typeface="B Zar" pitchFamily="2" charset="-78"/>
              </a:rPr>
              <a:t>طرح ریزی پایگاه داده</a:t>
            </a:r>
            <a:endParaRPr lang="fa-IR" sz="2800" b="1" dirty="0">
              <a:cs typeface="B Zar" pitchFamily="2" charset="-78"/>
            </a:endParaRPr>
          </a:p>
        </p:txBody>
      </p:sp>
      <p:sp>
        <p:nvSpPr>
          <p:cNvPr id="41" name="Hexagon 40"/>
          <p:cNvSpPr/>
          <p:nvPr/>
        </p:nvSpPr>
        <p:spPr>
          <a:xfrm>
            <a:off x="9380560" y="3286124"/>
            <a:ext cx="500066" cy="428628"/>
          </a:xfrm>
          <a:prstGeom prst="hexagon">
            <a:avLst/>
          </a:prstGeom>
          <a:solidFill>
            <a:srgbClr val="92D050"/>
          </a:solidFill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/>
          </a:p>
        </p:txBody>
      </p:sp>
      <p:sp>
        <p:nvSpPr>
          <p:cNvPr id="42" name="Hexagon 41"/>
          <p:cNvSpPr/>
          <p:nvPr/>
        </p:nvSpPr>
        <p:spPr>
          <a:xfrm>
            <a:off x="10309254" y="5214950"/>
            <a:ext cx="500066" cy="428628"/>
          </a:xfrm>
          <a:prstGeom prst="hexagon">
            <a:avLst/>
          </a:prstGeom>
          <a:solidFill>
            <a:srgbClr val="00B0F0"/>
          </a:solidFill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/>
          </a:p>
        </p:txBody>
      </p:sp>
      <p:sp>
        <p:nvSpPr>
          <p:cNvPr id="43" name="Hexagon 42"/>
          <p:cNvSpPr/>
          <p:nvPr/>
        </p:nvSpPr>
        <p:spPr>
          <a:xfrm>
            <a:off x="10309254" y="1357298"/>
            <a:ext cx="500066" cy="428628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/>
          </a:p>
        </p:txBody>
      </p:sp>
      <p:sp>
        <p:nvSpPr>
          <p:cNvPr id="44" name="AutoShape 50"/>
          <p:cNvSpPr>
            <a:spLocks noChangeArrowheads="1"/>
          </p:cNvSpPr>
          <p:nvPr/>
        </p:nvSpPr>
        <p:spPr bwMode="gray">
          <a:xfrm>
            <a:off x="665124" y="2928934"/>
            <a:ext cx="8640000" cy="1143008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headEnd/>
            <a:tailEnd/>
          </a:ln>
          <a:effectLst/>
        </p:spPr>
        <p:txBody>
          <a:bodyPr wrap="none" anchor="ctr"/>
          <a:lstStyle/>
          <a:p>
            <a:pPr algn="r" defTabSz="914400" rtl="1"/>
            <a:r>
              <a:rPr kumimoji="0" lang="fa-IR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طرح درونی- فیزیکی</a:t>
            </a:r>
            <a:r>
              <a:rPr lang="fa-IR" b="1" kern="0" dirty="0" smtClean="0">
                <a:solidFill>
                  <a:sysClr val="windowText" lastClr="000000"/>
                </a:solidFill>
                <a:latin typeface="Calibri"/>
                <a:cs typeface="B Zar" pitchFamily="2" charset="-78"/>
              </a:rPr>
              <a:t>: </a:t>
            </a:r>
          </a:p>
          <a:p>
            <a:pPr algn="r" defTabSz="914400" rtl="1"/>
            <a:r>
              <a:rPr lang="fa-IR" kern="0" dirty="0" smtClean="0">
                <a:solidFill>
                  <a:sysClr val="windowText" lastClr="000000"/>
                </a:solidFill>
                <a:latin typeface="Calibri"/>
                <a:cs typeface="B Zar" pitchFamily="2" charset="-78"/>
              </a:rPr>
              <a:t>طرح درونی چگونگی پیاده سازی عملی و به اصطلاح رایانه‌ای طرح مفهومی است.</a:t>
            </a:r>
            <a:endParaRPr kumimoji="0" lang="fa-IR" sz="24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B Zar" pitchFamily="2" charset="-78"/>
            </a:endParaRPr>
          </a:p>
        </p:txBody>
      </p:sp>
      <p:sp>
        <p:nvSpPr>
          <p:cNvPr id="45" name="AutoShape 50"/>
          <p:cNvSpPr>
            <a:spLocks noChangeArrowheads="1"/>
          </p:cNvSpPr>
          <p:nvPr/>
        </p:nvSpPr>
        <p:spPr bwMode="gray">
          <a:xfrm>
            <a:off x="1665256" y="4929198"/>
            <a:ext cx="8640000" cy="1143008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headEnd/>
            <a:tailEnd/>
          </a:ln>
          <a:effectLst/>
        </p:spPr>
        <p:txBody>
          <a:bodyPr wrap="none" anchor="ctr"/>
          <a:lstStyle/>
          <a:p>
            <a:pPr algn="r" defTabSz="914400" rtl="1"/>
            <a:r>
              <a:rPr kumimoji="0" lang="fa-IR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طرح بیرونی</a:t>
            </a:r>
            <a:r>
              <a:rPr lang="fa-IR" b="1" kern="0" dirty="0" smtClean="0">
                <a:solidFill>
                  <a:sysClr val="windowText" lastClr="000000"/>
                </a:solidFill>
                <a:latin typeface="Calibri"/>
                <a:cs typeface="B Zar" pitchFamily="2" charset="-78"/>
              </a:rPr>
              <a:t>: </a:t>
            </a:r>
          </a:p>
          <a:p>
            <a:pPr algn="r" defTabSz="914400" rtl="1"/>
            <a:r>
              <a:rPr lang="fa-IR" kern="0" dirty="0" smtClean="0">
                <a:solidFill>
                  <a:sysClr val="windowText" lastClr="000000"/>
                </a:solidFill>
                <a:latin typeface="Calibri"/>
                <a:cs typeface="B Zar" pitchFamily="2" charset="-78"/>
              </a:rPr>
              <a:t>طرح بیرونی یا خارجی پایگاه داده­ها، چگونگی تجسم، ارائه و نمایش داده‌ها در خروجی‌های</a:t>
            </a:r>
          </a:p>
          <a:p>
            <a:pPr algn="r" defTabSz="914400" rtl="1"/>
            <a:r>
              <a:rPr lang="fa-IR" kern="0" dirty="0" smtClean="0">
                <a:solidFill>
                  <a:sysClr val="windowText" lastClr="000000"/>
                </a:solidFill>
                <a:latin typeface="Calibri"/>
                <a:cs typeface="B Zar" pitchFamily="2" charset="-78"/>
              </a:rPr>
              <a:t> سیستم مانند صفحه نمایش ، چاپگرها و غیره را نشان می‌دهد.</a:t>
            </a:r>
            <a:endParaRPr kumimoji="0" lang="fa-IR" sz="24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6976409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99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6628" y="285728"/>
            <a:ext cx="9501254" cy="615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13593" y="3286124"/>
            <a:ext cx="3566241" cy="2844800"/>
          </a:xfrm>
        </p:spPr>
        <p:txBody>
          <a:bodyPr>
            <a:noAutofit/>
          </a:bodyPr>
          <a:lstStyle/>
          <a:p>
            <a:pPr algn="justLow"/>
            <a:r>
              <a:rPr lang="fa-IR" sz="3600" dirty="0" smtClean="0">
                <a:cs typeface="B Kamran" pitchFamily="2" charset="-78"/>
              </a:rPr>
              <a:t>در این مدل، تمام </a:t>
            </a:r>
            <a:br>
              <a:rPr lang="fa-IR" sz="3600" dirty="0" smtClean="0">
                <a:cs typeface="B Kamran" pitchFamily="2" charset="-78"/>
              </a:rPr>
            </a:br>
            <a:r>
              <a:rPr lang="fa-IR" sz="3600" dirty="0" smtClean="0">
                <a:cs typeface="B Kamran" pitchFamily="2" charset="-78"/>
              </a:rPr>
              <a:t>داده های پایگاه داده به صورت جداول دو بعدی ساده ای نشان داده می شوند که روابط نامیده </a:t>
            </a:r>
            <a:br>
              <a:rPr lang="fa-IR" sz="3600" dirty="0" smtClean="0">
                <a:cs typeface="B Kamran" pitchFamily="2" charset="-78"/>
              </a:rPr>
            </a:br>
            <a:r>
              <a:rPr lang="fa-IR" sz="3600" dirty="0" smtClean="0">
                <a:cs typeface="B Kamran" pitchFamily="2" charset="-78"/>
              </a:rPr>
              <a:t>می شوند.</a:t>
            </a:r>
            <a:br>
              <a:rPr lang="fa-IR" sz="3600" dirty="0" smtClean="0">
                <a:cs typeface="B Kamran" pitchFamily="2" charset="-78"/>
              </a:rPr>
            </a:br>
            <a:r>
              <a:rPr lang="fa-IR" sz="3600" dirty="0" smtClean="0">
                <a:cs typeface="B Kamran" pitchFamily="2" charset="-78"/>
              </a:rPr>
              <a:t> </a:t>
            </a:r>
            <a:br>
              <a:rPr lang="fa-IR" sz="3600" dirty="0" smtClean="0">
                <a:cs typeface="B Kamran" pitchFamily="2" charset="-78"/>
              </a:rPr>
            </a:br>
            <a:r>
              <a:rPr lang="fa-IR" sz="3600" dirty="0" smtClean="0">
                <a:cs typeface="B Kamran" pitchFamily="2" charset="-78"/>
              </a:rPr>
              <a:t/>
            </a:r>
            <a:br>
              <a:rPr lang="fa-IR" sz="3600" dirty="0" smtClean="0">
                <a:cs typeface="B Kamran" pitchFamily="2" charset="-78"/>
              </a:rPr>
            </a:br>
            <a:endParaRPr lang="fa-IR" sz="3600" dirty="0">
              <a:cs typeface="B Kamran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22710" y="1357298"/>
            <a:ext cx="7715304" cy="4714908"/>
          </a:xfrm>
          <a:prstGeom prst="rect">
            <a:avLst/>
          </a:prstGeom>
          <a:noFill/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866544" y="-215767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lvl="0" algn="ctr" rtl="1">
              <a:lnSpc>
                <a:spcPct val="85000"/>
              </a:lnSpc>
              <a:spcBef>
                <a:spcPct val="0"/>
              </a:spcBef>
              <a:defRPr/>
            </a:pPr>
            <a:r>
              <a:rPr lang="fa-I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B Zar" pitchFamily="2" charset="-78"/>
              </a:rPr>
              <a:t>مدل رابطه ای برای طراحی پایگاه های داده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7934" y="-468330"/>
            <a:ext cx="11501518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lvl="0" algn="ctr" rtl="1">
              <a:lnSpc>
                <a:spcPct val="85000"/>
              </a:lnSpc>
              <a:spcBef>
                <a:spcPct val="0"/>
              </a:spcBef>
              <a:defRPr/>
            </a:pPr>
            <a:r>
              <a:rPr lang="fa-I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B Zar" pitchFamily="2" charset="-78"/>
              </a:rPr>
              <a:t>شرایط اساسی مدل داده رابطه ای</a:t>
            </a:r>
          </a:p>
        </p:txBody>
      </p:sp>
      <p:sp>
        <p:nvSpPr>
          <p:cNvPr id="108" name="AutoShape 50"/>
          <p:cNvSpPr>
            <a:spLocks noChangeArrowheads="1"/>
          </p:cNvSpPr>
          <p:nvPr/>
        </p:nvSpPr>
        <p:spPr bwMode="gray">
          <a:xfrm>
            <a:off x="1593818" y="2428868"/>
            <a:ext cx="8136000" cy="5080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r" rtl="1">
              <a:buClr>
                <a:schemeClr val="accent2">
                  <a:lumMod val="60000"/>
                  <a:lumOff val="40000"/>
                </a:schemeClr>
              </a:buClr>
            </a:pPr>
            <a:r>
              <a:rPr lang="fa-IR" b="1" dirty="0" smtClean="0">
                <a:solidFill>
                  <a:schemeClr val="tx1"/>
                </a:solidFill>
                <a:latin typeface="Comic Sans MS" pitchFamily="66" charset="0"/>
                <a:cs typeface="B Nazanin" pitchFamily="2" charset="-78"/>
              </a:rPr>
              <a:t>هر کلید خارجی باید یا تهی باشد یا دارای ارزش مربوط به کلید اصلی باشد.</a:t>
            </a:r>
          </a:p>
        </p:txBody>
      </p:sp>
      <p:sp>
        <p:nvSpPr>
          <p:cNvPr id="109" name="AutoShape 48"/>
          <p:cNvSpPr>
            <a:spLocks noChangeArrowheads="1"/>
          </p:cNvSpPr>
          <p:nvPr/>
        </p:nvSpPr>
        <p:spPr bwMode="gray">
          <a:xfrm>
            <a:off x="1593818" y="4429132"/>
            <a:ext cx="8136000" cy="5080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r" rtl="1">
              <a:buClr>
                <a:schemeClr val="accent2">
                  <a:lumMod val="60000"/>
                  <a:lumOff val="40000"/>
                </a:schemeClr>
              </a:buClr>
            </a:pPr>
            <a:r>
              <a:rPr lang="fa-IR" b="1" dirty="0" smtClean="0">
                <a:solidFill>
                  <a:schemeClr val="tx1"/>
                </a:solidFill>
                <a:latin typeface="Comic Sans MS" pitchFamily="66" charset="0"/>
                <a:cs typeface="B Nazanin" pitchFamily="2" charset="-78"/>
              </a:rPr>
              <a:t>هر ردیف دارای تعداد مشخصی ستون است.</a:t>
            </a:r>
          </a:p>
        </p:txBody>
      </p:sp>
      <p:sp>
        <p:nvSpPr>
          <p:cNvPr id="110" name="AutoShape 49"/>
          <p:cNvSpPr>
            <a:spLocks noChangeArrowheads="1"/>
          </p:cNvSpPr>
          <p:nvPr/>
        </p:nvSpPr>
        <p:spPr bwMode="gray">
          <a:xfrm>
            <a:off x="1093752" y="3786190"/>
            <a:ext cx="8280000" cy="5080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r" rtl="1">
              <a:buClr>
                <a:schemeClr val="accent2">
                  <a:lumMod val="60000"/>
                  <a:lumOff val="40000"/>
                </a:schemeClr>
              </a:buClr>
            </a:pPr>
            <a:r>
              <a:rPr lang="fa-IR" b="1" dirty="0" smtClean="0">
                <a:solidFill>
                  <a:schemeClr val="tx1"/>
                </a:solidFill>
                <a:latin typeface="Comic Sans MS" pitchFamily="66" charset="0"/>
                <a:cs typeface="B Nazanin" pitchFamily="2" charset="-78"/>
              </a:rPr>
              <a:t>در هر ستون داده هایی از یک </a:t>
            </a:r>
            <a:r>
              <a:rPr lang="fa-IR" b="1" smtClean="0">
                <a:solidFill>
                  <a:schemeClr val="tx1"/>
                </a:solidFill>
                <a:latin typeface="Comic Sans MS" pitchFamily="66" charset="0"/>
                <a:cs typeface="B Nazanin" pitchFamily="2" charset="-78"/>
              </a:rPr>
              <a:t>نوع باشد.</a:t>
            </a:r>
            <a:endParaRPr lang="fa-IR" b="1" dirty="0" smtClean="0">
              <a:solidFill>
                <a:schemeClr val="tx1"/>
              </a:solidFill>
              <a:latin typeface="Comic Sans MS" pitchFamily="66" charset="0"/>
              <a:cs typeface="B Nazanin" pitchFamily="2" charset="-78"/>
            </a:endParaRPr>
          </a:p>
        </p:txBody>
      </p:sp>
      <p:sp>
        <p:nvSpPr>
          <p:cNvPr id="111" name="AutoShape 50"/>
          <p:cNvSpPr>
            <a:spLocks noChangeArrowheads="1"/>
          </p:cNvSpPr>
          <p:nvPr/>
        </p:nvSpPr>
        <p:spPr bwMode="gray">
          <a:xfrm>
            <a:off x="1093752" y="3135314"/>
            <a:ext cx="8280000" cy="5080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r" rtl="1">
              <a:buClr>
                <a:schemeClr val="accent2">
                  <a:lumMod val="60000"/>
                  <a:lumOff val="40000"/>
                </a:schemeClr>
              </a:buClr>
            </a:pPr>
            <a:r>
              <a:rPr lang="fa-IR" b="1" dirty="0" smtClean="0">
                <a:solidFill>
                  <a:schemeClr val="tx1"/>
                </a:solidFill>
                <a:latin typeface="Comic Sans MS" pitchFamily="66" charset="0"/>
                <a:cs typeface="B Nazanin" pitchFamily="2" charset="-78"/>
              </a:rPr>
              <a:t>هر سطر یک شخصیت را توصیف می کند.</a:t>
            </a:r>
          </a:p>
        </p:txBody>
      </p:sp>
      <p:sp>
        <p:nvSpPr>
          <p:cNvPr id="140" name="AutoShape 50"/>
          <p:cNvSpPr>
            <a:spLocks noChangeArrowheads="1"/>
          </p:cNvSpPr>
          <p:nvPr/>
        </p:nvSpPr>
        <p:spPr bwMode="gray">
          <a:xfrm>
            <a:off x="4451338" y="1785926"/>
            <a:ext cx="5580000" cy="5080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r">
              <a:lnSpc>
                <a:spcPct val="150000"/>
              </a:lnSpc>
            </a:pPr>
            <a:r>
              <a:rPr lang="fa-IR" b="1" dirty="0" smtClean="0">
                <a:solidFill>
                  <a:schemeClr val="tx1"/>
                </a:solidFill>
                <a:latin typeface="Comic Sans MS" pitchFamily="66" charset="0"/>
                <a:cs typeface="B Nazanin" pitchFamily="2" charset="-78"/>
              </a:rPr>
              <a:t>کلیدهای اصلی باید منحصر به فرد باشند.</a:t>
            </a:r>
          </a:p>
        </p:txBody>
      </p:sp>
      <p:sp>
        <p:nvSpPr>
          <p:cNvPr id="141" name="AutoShape 48"/>
          <p:cNvSpPr>
            <a:spLocks noChangeArrowheads="1"/>
          </p:cNvSpPr>
          <p:nvPr/>
        </p:nvSpPr>
        <p:spPr bwMode="gray">
          <a:xfrm>
            <a:off x="4451338" y="5072074"/>
            <a:ext cx="5580000" cy="5080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r" rtl="1">
              <a:buClr>
                <a:schemeClr val="accent2">
                  <a:lumMod val="60000"/>
                  <a:lumOff val="40000"/>
                </a:schemeClr>
              </a:buClr>
            </a:pPr>
            <a:r>
              <a:rPr lang="fa-IR" b="1" dirty="0" smtClean="0">
                <a:solidFill>
                  <a:schemeClr val="tx1"/>
                </a:solidFill>
                <a:latin typeface="Comic Sans MS" pitchFamily="66" charset="0"/>
                <a:cs typeface="B Nazanin" pitchFamily="2" charset="-78"/>
              </a:rPr>
              <a:t>ترتیب سطر و ستون اهمیت ندارد.</a:t>
            </a:r>
          </a:p>
        </p:txBody>
      </p:sp>
      <p:sp>
        <p:nvSpPr>
          <p:cNvPr id="156" name="Diamond 155"/>
          <p:cNvSpPr/>
          <p:nvPr/>
        </p:nvSpPr>
        <p:spPr>
          <a:xfrm>
            <a:off x="10023502" y="1857364"/>
            <a:ext cx="500066" cy="500066"/>
          </a:xfrm>
          <a:prstGeom prst="diamond">
            <a:avLst/>
          </a:prstGeom>
          <a:solidFill>
            <a:srgbClr val="FFC000"/>
          </a:solidFill>
          <a:ln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/>
          </a:p>
        </p:txBody>
      </p:sp>
      <p:sp>
        <p:nvSpPr>
          <p:cNvPr id="157" name="Diamond 156"/>
          <p:cNvSpPr/>
          <p:nvPr/>
        </p:nvSpPr>
        <p:spPr>
          <a:xfrm>
            <a:off x="9737750" y="2500306"/>
            <a:ext cx="500066" cy="500066"/>
          </a:xfrm>
          <a:prstGeom prst="diamond">
            <a:avLst/>
          </a:prstGeom>
          <a:solidFill>
            <a:srgbClr val="92D050"/>
          </a:solidFill>
          <a:ln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/>
          </a:p>
        </p:txBody>
      </p:sp>
      <p:sp>
        <p:nvSpPr>
          <p:cNvPr id="158" name="Diamond 157"/>
          <p:cNvSpPr/>
          <p:nvPr/>
        </p:nvSpPr>
        <p:spPr>
          <a:xfrm>
            <a:off x="9380560" y="3143248"/>
            <a:ext cx="500066" cy="500066"/>
          </a:xfrm>
          <a:prstGeom prst="diamond">
            <a:avLst/>
          </a:prstGeom>
          <a:solidFill>
            <a:srgbClr val="00B0F0"/>
          </a:solidFill>
          <a:ln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/>
          </a:p>
        </p:txBody>
      </p:sp>
      <p:sp>
        <p:nvSpPr>
          <p:cNvPr id="159" name="Diamond 158"/>
          <p:cNvSpPr/>
          <p:nvPr/>
        </p:nvSpPr>
        <p:spPr>
          <a:xfrm>
            <a:off x="9380560" y="3786190"/>
            <a:ext cx="500066" cy="500066"/>
          </a:xfrm>
          <a:prstGeom prst="diamond">
            <a:avLst/>
          </a:prstGeom>
          <a:solidFill>
            <a:schemeClr val="accent1">
              <a:lumMod val="75000"/>
            </a:schemeClr>
          </a:solidFill>
          <a:ln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/>
          </a:p>
        </p:txBody>
      </p:sp>
      <p:sp>
        <p:nvSpPr>
          <p:cNvPr id="160" name="Diamond 159"/>
          <p:cNvSpPr/>
          <p:nvPr/>
        </p:nvSpPr>
        <p:spPr>
          <a:xfrm>
            <a:off x="9737750" y="4429132"/>
            <a:ext cx="500066" cy="500066"/>
          </a:xfrm>
          <a:prstGeom prst="diamond">
            <a:avLst/>
          </a:prstGeom>
          <a:solidFill>
            <a:srgbClr val="C00000"/>
          </a:solidFill>
          <a:ln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/>
          </a:p>
        </p:txBody>
      </p:sp>
      <p:sp>
        <p:nvSpPr>
          <p:cNvPr id="161" name="Diamond 160"/>
          <p:cNvSpPr/>
          <p:nvPr/>
        </p:nvSpPr>
        <p:spPr>
          <a:xfrm>
            <a:off x="10094940" y="5072074"/>
            <a:ext cx="500066" cy="500066"/>
          </a:xfrm>
          <a:prstGeom prst="diamond">
            <a:avLst/>
          </a:prstGeom>
          <a:solidFill>
            <a:schemeClr val="accent6">
              <a:lumMod val="20000"/>
              <a:lumOff val="80000"/>
            </a:schemeClr>
          </a:solidFill>
          <a:ln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/>
          </a:p>
        </p:txBody>
      </p:sp>
      <p:sp>
        <p:nvSpPr>
          <p:cNvPr id="164" name="Diamond 163"/>
          <p:cNvSpPr/>
          <p:nvPr/>
        </p:nvSpPr>
        <p:spPr>
          <a:xfrm>
            <a:off x="9880625" y="2500306"/>
            <a:ext cx="2340000" cy="2340000"/>
          </a:xfrm>
          <a:prstGeom prst="diamond">
            <a:avLst/>
          </a:prstGeom>
          <a:solidFill>
            <a:schemeClr val="tx2">
              <a:lumMod val="20000"/>
              <a:lumOff val="80000"/>
            </a:schemeClr>
          </a:solidFill>
          <a:ln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Zar" pitchFamily="2" charset="-78"/>
              </a:rPr>
              <a:t>شرایط مدل داده رابطه ای</a:t>
            </a:r>
            <a:endParaRPr lang="fa-IR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9" grpId="0" animBg="1"/>
      <p:bldP spid="110" grpId="0" animBg="1"/>
      <p:bldP spid="111" grpId="0" animBg="1"/>
      <p:bldP spid="140" grpId="0" animBg="1"/>
      <p:bldP spid="1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0" y="1714488"/>
            <a:ext cx="7451734" cy="3143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marL="0" marR="0" lvl="0" indent="0" algn="r" defTabSz="1218987" rtl="1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fa-IR" sz="4300" b="0" i="0" u="none" strike="noStrike" kern="1200" cap="none" spc="0" normalizeH="0" baseline="0" noProof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Koodak" pitchFamily="2" charset="-78"/>
              </a:rPr>
              <a:t>فصل چهارم:</a:t>
            </a:r>
          </a:p>
          <a:p>
            <a:pPr marL="0" marR="0" lvl="0" indent="0" algn="r" defTabSz="1218987" rtl="1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itchFamily="34" charset="0"/>
              <a:buNone/>
              <a:tabLst/>
              <a:defRPr/>
            </a:pPr>
            <a:endParaRPr kumimoji="0" lang="fa-IR" sz="2800" b="0" i="0" u="none" strike="noStrike" kern="1200" cap="none" spc="0" normalizeH="0" baseline="0" noProof="0" dirty="0" smtClean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B Koodak" pitchFamily="2" charset="-78"/>
            </a:endParaRPr>
          </a:p>
          <a:p>
            <a:pPr marL="0" marR="0" lvl="1" algn="ctr" defTabSz="1218987" rtl="1" eaLnBrk="1" fontAlgn="auto" latinLnBrk="0" hangingPunct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Century Gothic" pitchFamily="34" charset="0"/>
              <a:buNone/>
              <a:tabLst/>
              <a:defRPr/>
            </a:pPr>
            <a:r>
              <a:rPr kumimoji="0" lang="fa-I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Koodak" pitchFamily="2" charset="-78"/>
              </a:rPr>
              <a:t>پایگاه داده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email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444475">
            <a:off x="3048504" y="-141966"/>
            <a:ext cx="4114800" cy="1419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7478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022710" y="142876"/>
          <a:ext cx="7858180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  <p:pic>
        <p:nvPicPr>
          <p:cNvPr id="1026" name="Picture 2" descr="D:\دانشگاه امام رضا\متفرقه\pic\mobile-workforce-scheduling-optimization-problem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3686" y="1714488"/>
            <a:ext cx="3286148" cy="3000396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3" name="Rectangle 3" descr="Zig zag"/>
          <p:cNvSpPr>
            <a:spLocks noChangeArrowheads="1"/>
          </p:cNvSpPr>
          <p:nvPr/>
        </p:nvSpPr>
        <p:spPr bwMode="auto">
          <a:xfrm>
            <a:off x="307935" y="3100412"/>
            <a:ext cx="11644329" cy="3757587"/>
          </a:xfrm>
          <a:prstGeom prst="rect">
            <a:avLst/>
          </a:prstGeom>
          <a:pattFill prst="zigZag">
            <a:fgClr>
              <a:srgbClr val="F4EBFF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a-IR" dirty="0" smtClean="0"/>
              <a:t>پایان</a:t>
            </a:r>
            <a:endParaRPr lang="fa-IR" dirty="0"/>
          </a:p>
        </p:txBody>
      </p:sp>
      <p:pic>
        <p:nvPicPr>
          <p:cNvPr id="19" name="Picture 18"/>
          <p:cNvPicPr/>
          <p:nvPr/>
        </p:nvPicPr>
        <p:blipFill>
          <a:blip r:embed="rId2" cstate="email">
            <a:duotone>
              <a:prstClr val="black"/>
              <a:srgbClr val="8A78F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 flipV="1">
            <a:off x="4179888" y="-842978"/>
            <a:ext cx="4114800" cy="12001584"/>
          </a:xfrm>
          <a:prstGeom prst="rect">
            <a:avLst/>
          </a:prstGeom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-192132" y="1816120"/>
            <a:ext cx="11309386" cy="4470400"/>
          </a:xfrm>
        </p:spPr>
        <p:txBody>
          <a:bodyPr>
            <a:normAutofit/>
          </a:bodyPr>
          <a:lstStyle/>
          <a:p>
            <a:pPr marL="457200" marR="1143000" lvl="0" indent="-457200" defTabSz="4249738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</a:pPr>
            <a:r>
              <a:rPr lang="fa-IR" sz="2800" dirty="0" smtClean="0">
                <a:latin typeface="Calibri" pitchFamily="34" charset="0"/>
                <a:ea typeface="Arial" pitchFamily="34" charset="0"/>
                <a:cs typeface="B Zar" pitchFamily="2" charset="-78"/>
              </a:rPr>
              <a:t>آشنایی با اهمیت و مزایای پایگاه داده نسبت به سازمان‌دهی داده در سیستم‌های مبتنی بر فایل</a:t>
            </a:r>
          </a:p>
          <a:p>
            <a:pPr marL="457200" marR="1143000" lvl="0" indent="-457200" defTabSz="914400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</a:pPr>
            <a:r>
              <a:rPr lang="fa-IR" sz="2800" dirty="0" smtClean="0">
                <a:latin typeface="Calibri" pitchFamily="34" charset="0"/>
                <a:ea typeface="Arial" pitchFamily="34" charset="0"/>
                <a:cs typeface="B Zar" pitchFamily="2" charset="-78"/>
              </a:rPr>
              <a:t>آشنایی با سیستم مدیریت پایگاه داده و وظایف آن</a:t>
            </a:r>
          </a:p>
          <a:p>
            <a:pPr marL="457200" marR="1143000" lvl="0" indent="-457200" defTabSz="914400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</a:pPr>
            <a:r>
              <a:rPr lang="fa-IR" sz="2800" dirty="0" smtClean="0">
                <a:latin typeface="Calibri" pitchFamily="34" charset="0"/>
                <a:ea typeface="Arial" pitchFamily="34" charset="0"/>
                <a:cs typeface="B Zar" pitchFamily="2" charset="-78"/>
              </a:rPr>
              <a:t>آشنایی با قابلیت‌های سیستم مدیریت پایگاه داده</a:t>
            </a:r>
          </a:p>
          <a:p>
            <a:pPr marL="457200" marR="1143000" lvl="0" indent="-457200" defTabSz="914400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</a:pPr>
            <a:r>
              <a:rPr lang="fa-IR" sz="2800" dirty="0" smtClean="0">
                <a:latin typeface="Calibri" pitchFamily="34" charset="0"/>
                <a:ea typeface="Arial" pitchFamily="34" charset="0"/>
                <a:cs typeface="B Zar" pitchFamily="2" charset="-78"/>
              </a:rPr>
              <a:t>آشنایی با انواع روش‌های طرح‌ریزی پایگاه داده</a:t>
            </a:r>
          </a:p>
          <a:p>
            <a:pPr marL="457200" marR="1143000" lvl="0" indent="-457200" defTabSz="914400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</a:pPr>
            <a:r>
              <a:rPr lang="fa-IR" sz="2800" dirty="0" smtClean="0">
                <a:latin typeface="Calibri" pitchFamily="34" charset="0"/>
                <a:ea typeface="Arial" pitchFamily="34" charset="0"/>
                <a:cs typeface="B Zar" pitchFamily="2" charset="-78"/>
              </a:rPr>
              <a:t>آشنایی با مدل داده رابطه‌ای برای طراحی پایگاه‌های داده</a:t>
            </a:r>
          </a:p>
          <a:p>
            <a:pPr marL="457200" marR="1143000" lvl="0" indent="-457200" defTabSz="914400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</a:pPr>
            <a:r>
              <a:rPr lang="fa-IR" sz="2800" dirty="0" smtClean="0">
                <a:latin typeface="Calibri" pitchFamily="34" charset="0"/>
                <a:ea typeface="Arial" pitchFamily="34" charset="0"/>
                <a:cs typeface="B Zar" pitchFamily="2" charset="-78"/>
              </a:rPr>
              <a:t>آشنایی با شرایط اساسی مدل داده رابطه‌ای</a:t>
            </a:r>
          </a:p>
          <a:p>
            <a:pPr marL="457200" marR="1143000" lvl="0" indent="-457200" defTabSz="914400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</a:pPr>
            <a:r>
              <a:rPr lang="fa-IR" sz="2800" dirty="0" smtClean="0">
                <a:latin typeface="Calibri" pitchFamily="34" charset="0"/>
                <a:ea typeface="Arial" pitchFamily="34" charset="0"/>
                <a:cs typeface="B Zar" pitchFamily="2" charset="-78"/>
              </a:rPr>
              <a:t>آشنایی با خصوصیات مطلوب پایگاه داده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 defTabSz="914400" fontAlgn="base">
              <a:lnSpc>
                <a:spcPct val="100000"/>
              </a:lnSpc>
              <a:spcAft>
                <a:spcPts val="1000"/>
              </a:spcAft>
            </a:pPr>
            <a:r>
              <a:rPr lang="fa-IR" sz="4000" dirty="0" smtClean="0">
                <a:latin typeface="IranNastaliq" pitchFamily="18" charset="0"/>
                <a:ea typeface="Arial" pitchFamily="34" charset="0"/>
                <a:cs typeface="B Zar" pitchFamily="2" charset="-78"/>
              </a:rPr>
              <a:t>پس از مطالعه این فصل، خواننده با مفاهیم ذیل آشنا می شود: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7424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Koodak" pitchFamily="2" charset="-78"/>
              </a:rPr>
              <a:t>عدم کارآمدی سیستم های مبتنی بر فایل ضرورت استفاده از پایگاه های داده یکپارچه را مطرح کرده است.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  <p:pic>
        <p:nvPicPr>
          <p:cNvPr id="14337" name="Picture 1" descr="D:\دانشگاه امام رضا\متفرقه\pic\clipart_of_16323_sm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6958" y="1785926"/>
            <a:ext cx="4572000" cy="4572000"/>
          </a:xfrm>
          <a:prstGeom prst="rect">
            <a:avLst/>
          </a:prstGeom>
          <a:ln>
            <a:noFill/>
          </a:ln>
          <a:effectLst>
            <a:reflection blurRad="6350" stA="50000" endA="300" endPos="38500" dist="50800" dir="5400000" sy="-100000" algn="bl" rotWithShape="0"/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7223987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1379504" y="357166"/>
          <a:ext cx="9411767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452261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FFF75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FFF75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 rot="439288">
            <a:off x="1427111" y="1498743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lvl="0" algn="ctr" rtl="1">
              <a:lnSpc>
                <a:spcPct val="85000"/>
              </a:lnSpc>
              <a:spcBef>
                <a:spcPct val="0"/>
              </a:spcBef>
              <a:defRPr/>
            </a:pPr>
            <a:r>
              <a:rPr lang="fa-I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B Zar" pitchFamily="2" charset="-78"/>
              </a:rPr>
              <a:t>فناوری پایگاه داده راهکاری برای مقابله با مشکلات سیستم های مبتنی بر فایل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50876" y="1857364"/>
            <a:ext cx="4500594" cy="4452942"/>
            <a:chOff x="950876" y="2285992"/>
            <a:chExt cx="4024314" cy="4024314"/>
          </a:xfrm>
        </p:grpSpPr>
        <p:pic>
          <p:nvPicPr>
            <p:cNvPr id="1027" name="Picture 3" descr="D:\دانشگاه امام رضا\متفرقه\pic\teamwork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50876" y="2285992"/>
              <a:ext cx="4024314" cy="4024314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2451074" y="3000373"/>
              <a:ext cx="863288" cy="71763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>
                <a:lnSpc>
                  <a:spcPct val="95000"/>
                </a:lnSpc>
              </a:pPr>
              <a:r>
                <a:rPr lang="en-US" dirty="0" smtClean="0">
                  <a:solidFill>
                    <a:schemeClr val="bg1"/>
                  </a:solidFill>
                </a:rPr>
                <a:t>Database</a:t>
              </a:r>
              <a:endParaRPr lang="fa-IR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3618854"/>
      </p:ext>
    </p:extLst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307934" y="142852"/>
          <a:ext cx="11572956" cy="6500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Oval 13"/>
          <p:cNvSpPr/>
          <p:nvPr/>
        </p:nvSpPr>
        <p:spPr>
          <a:xfrm>
            <a:off x="4665652" y="2071678"/>
            <a:ext cx="2880000" cy="288000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cs typeface="B Zar" pitchFamily="2" charset="-78"/>
              </a:rPr>
              <a:t>ویژگی های داده ها در پایگاه های داده</a:t>
            </a:r>
            <a:endParaRPr lang="fa-IR" sz="2800" b="1" dirty="0"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6976409"/>
      </p:ext>
    </p:extLst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8000" y="285728"/>
            <a:ext cx="10644262" cy="276998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سیستم مدیریت پایگاه داده:</a:t>
            </a:r>
          </a:p>
          <a:p>
            <a:pPr algn="r" rtl="1">
              <a:lnSpc>
                <a:spcPct val="150000"/>
              </a:lnSpc>
            </a:pPr>
            <a:r>
              <a:rPr lang="fa-IR" sz="2800" dirty="0" smtClean="0">
                <a:cs typeface="B Koodak" pitchFamily="2" charset="-78"/>
              </a:rPr>
              <a:t>برنامه ای که دستیابی به پایگاه داده را مدیریت و کنترل می کند و رابط بین پایگاه داده، کاربر و برنامه کاربردی است.</a:t>
            </a:r>
          </a:p>
          <a:p>
            <a:pPr algn="r" rtl="1">
              <a:lnSpc>
                <a:spcPct val="150000"/>
              </a:lnSpc>
            </a:pPr>
            <a:endParaRPr lang="fa-IR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1008" y="2285992"/>
            <a:ext cx="7858180" cy="4520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596815891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22446" y="1477709"/>
            <a:ext cx="8322527" cy="630000"/>
          </a:xfrm>
          <a:prstGeom prst="rect">
            <a:avLst/>
          </a:prstGeom>
          <a:solidFill>
            <a:schemeClr val="accent4">
              <a:lumMod val="20000"/>
              <a:lumOff val="80000"/>
              <a:alpha val="9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5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" name="Group 5"/>
          <p:cNvGrpSpPr/>
          <p:nvPr/>
        </p:nvGrpSpPr>
        <p:grpSpPr>
          <a:xfrm>
            <a:off x="2554659" y="1155395"/>
            <a:ext cx="7325967" cy="738000"/>
            <a:chOff x="2482470" y="18581"/>
            <a:chExt cx="6950917" cy="738000"/>
          </a:xfrm>
          <a:solidFill>
            <a:srgbClr val="9BBCE1"/>
          </a:solidFill>
        </p:grpSpPr>
        <p:sp>
          <p:nvSpPr>
            <p:cNvPr id="23" name="Rounded Rectangle 22"/>
            <p:cNvSpPr/>
            <p:nvPr/>
          </p:nvSpPr>
          <p:spPr>
            <a:xfrm>
              <a:off x="2482470" y="18581"/>
              <a:ext cx="6950917" cy="738000"/>
            </a:xfrm>
            <a:prstGeom prst="round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ounded Rectangle 5"/>
            <p:cNvSpPr/>
            <p:nvPr/>
          </p:nvSpPr>
          <p:spPr>
            <a:xfrm>
              <a:off x="2518496" y="54607"/>
              <a:ext cx="6878865" cy="665948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2728" tIns="0" rIns="262728" bIns="0" numCol="1" spcCol="1270" anchor="ctr" anchorCtr="0">
              <a:noAutofit/>
            </a:bodyPr>
            <a:lstStyle/>
            <a:p>
              <a:pPr lvl="0" algn="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b="1" kern="1200" dirty="0" smtClean="0">
                  <a:solidFill>
                    <a:schemeClr val="accent5">
                      <a:lumMod val="75000"/>
                    </a:schemeClr>
                  </a:solidFill>
                  <a:cs typeface="B Kamran" pitchFamily="2" charset="-78"/>
                </a:rPr>
                <a:t>تعریف داده ها و تعیین روابط بین آن ها</a:t>
              </a:r>
              <a:endParaRPr lang="fa-IR" sz="2800" b="1" kern="1200" dirty="0">
                <a:solidFill>
                  <a:schemeClr val="accent5">
                    <a:lumMod val="75000"/>
                  </a:schemeClr>
                </a:solidFill>
                <a:cs typeface="B Kamran" pitchFamily="2" charset="-78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2022446" y="2611709"/>
            <a:ext cx="8322527" cy="630000"/>
          </a:xfrm>
          <a:prstGeom prst="rect">
            <a:avLst/>
          </a:prstGeom>
          <a:solidFill>
            <a:schemeClr val="accent4">
              <a:lumMod val="20000"/>
              <a:lumOff val="80000"/>
              <a:alpha val="9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5">
              <a:shade val="80000"/>
              <a:hueOff val="27277"/>
              <a:satOff val="-1259"/>
              <a:lumOff val="6317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Group 7"/>
          <p:cNvGrpSpPr/>
          <p:nvPr/>
        </p:nvGrpSpPr>
        <p:grpSpPr>
          <a:xfrm>
            <a:off x="2554659" y="2289395"/>
            <a:ext cx="7325967" cy="738000"/>
            <a:chOff x="2482470" y="1152581"/>
            <a:chExt cx="6950917" cy="738000"/>
          </a:xfrm>
          <a:solidFill>
            <a:srgbClr val="B8D0EA"/>
          </a:solidFill>
        </p:grpSpPr>
        <p:sp>
          <p:nvSpPr>
            <p:cNvPr id="21" name="Rounded Rectangle 20"/>
            <p:cNvSpPr/>
            <p:nvPr/>
          </p:nvSpPr>
          <p:spPr>
            <a:xfrm>
              <a:off x="2482470" y="1152581"/>
              <a:ext cx="6950917" cy="738000"/>
            </a:xfrm>
            <a:prstGeom prst="round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80000"/>
                <a:hueOff val="27277"/>
                <a:satOff val="-1259"/>
                <a:lumOff val="6317"/>
                <a:alphaOff val="0"/>
              </a:schemeClr>
            </a:fillRef>
            <a:effectRef idx="0">
              <a:schemeClr val="accent5">
                <a:shade val="80000"/>
                <a:hueOff val="27277"/>
                <a:satOff val="-1259"/>
                <a:lumOff val="631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8"/>
            <p:cNvSpPr/>
            <p:nvPr/>
          </p:nvSpPr>
          <p:spPr>
            <a:xfrm>
              <a:off x="2518496" y="1188607"/>
              <a:ext cx="6878865" cy="665948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2728" tIns="0" rIns="262728" bIns="0" numCol="1" spcCol="1270" anchor="ctr" anchorCtr="0">
              <a:noAutofit/>
            </a:bodyPr>
            <a:lstStyle/>
            <a:p>
              <a:pPr lvl="0" algn="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b="1" kern="1200" dirty="0" smtClean="0">
                  <a:solidFill>
                    <a:schemeClr val="accent5">
                      <a:lumMod val="75000"/>
                    </a:schemeClr>
                  </a:solidFill>
                  <a:cs typeface="B Kamran" pitchFamily="2" charset="-78"/>
                </a:rPr>
                <a:t>تعیین روش‌های اضافه، حذف و تغییر دادن داده‌های موجود در پایگاه داده</a:t>
              </a:r>
              <a:endParaRPr lang="fa-IR" sz="2800" b="1" kern="1200" dirty="0">
                <a:solidFill>
                  <a:schemeClr val="accent5">
                    <a:lumMod val="75000"/>
                  </a:schemeClr>
                </a:solidFill>
                <a:cs typeface="B Kamran" pitchFamily="2" charset="-78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2022446" y="3745710"/>
            <a:ext cx="8322527" cy="630000"/>
          </a:xfrm>
          <a:prstGeom prst="rect">
            <a:avLst/>
          </a:prstGeom>
          <a:solidFill>
            <a:schemeClr val="accent4">
              <a:lumMod val="20000"/>
              <a:lumOff val="80000"/>
              <a:alpha val="9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5">
              <a:shade val="80000"/>
              <a:hueOff val="54554"/>
              <a:satOff val="-2518"/>
              <a:lumOff val="12634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" name="Group 9"/>
          <p:cNvGrpSpPr/>
          <p:nvPr/>
        </p:nvGrpSpPr>
        <p:grpSpPr>
          <a:xfrm>
            <a:off x="2554659" y="3423396"/>
            <a:ext cx="7325967" cy="738000"/>
            <a:chOff x="2482470" y="2286582"/>
            <a:chExt cx="6950917" cy="738000"/>
          </a:xfrm>
          <a:solidFill>
            <a:srgbClr val="CFDFF1"/>
          </a:solidFill>
        </p:grpSpPr>
        <p:sp>
          <p:nvSpPr>
            <p:cNvPr id="19" name="Rounded Rectangle 18"/>
            <p:cNvSpPr/>
            <p:nvPr/>
          </p:nvSpPr>
          <p:spPr>
            <a:xfrm>
              <a:off x="2482470" y="2286582"/>
              <a:ext cx="6950917" cy="738000"/>
            </a:xfrm>
            <a:prstGeom prst="round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80000"/>
                <a:hueOff val="54554"/>
                <a:satOff val="-2518"/>
                <a:lumOff val="12634"/>
                <a:alphaOff val="0"/>
              </a:schemeClr>
            </a:fillRef>
            <a:effectRef idx="0">
              <a:schemeClr val="accent5">
                <a:shade val="80000"/>
                <a:hueOff val="54554"/>
                <a:satOff val="-2518"/>
                <a:lumOff val="1263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11"/>
            <p:cNvSpPr/>
            <p:nvPr/>
          </p:nvSpPr>
          <p:spPr>
            <a:xfrm>
              <a:off x="2518496" y="2322608"/>
              <a:ext cx="6878865" cy="665948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2728" tIns="0" rIns="262728" bIns="0" numCol="1" spcCol="1270" anchor="ctr" anchorCtr="0">
              <a:noAutofit/>
            </a:bodyPr>
            <a:lstStyle/>
            <a:p>
              <a:pPr lvl="0" algn="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b="1" kern="1200" dirty="0" smtClean="0">
                  <a:solidFill>
                    <a:schemeClr val="accent5">
                      <a:lumMod val="75000"/>
                    </a:schemeClr>
                  </a:solidFill>
                  <a:cs typeface="B Kamran" pitchFamily="2" charset="-78"/>
                </a:rPr>
                <a:t>حفاظت از داده‌ها</a:t>
              </a:r>
              <a:endParaRPr lang="fa-IR" sz="2800" b="1" kern="1200" dirty="0">
                <a:solidFill>
                  <a:schemeClr val="accent5">
                    <a:lumMod val="75000"/>
                  </a:schemeClr>
                </a:solidFill>
                <a:cs typeface="B Kamran" pitchFamily="2" charset="-78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022446" y="4879710"/>
            <a:ext cx="8322527" cy="630000"/>
          </a:xfrm>
          <a:prstGeom prst="rect">
            <a:avLst/>
          </a:prstGeom>
          <a:solidFill>
            <a:schemeClr val="accent4">
              <a:lumMod val="20000"/>
              <a:lumOff val="80000"/>
              <a:alpha val="9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5">
              <a:shade val="80000"/>
              <a:hueOff val="81831"/>
              <a:satOff val="-3777"/>
              <a:lumOff val="1895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2" name="Group 11"/>
          <p:cNvGrpSpPr/>
          <p:nvPr/>
        </p:nvGrpSpPr>
        <p:grpSpPr>
          <a:xfrm>
            <a:off x="2554659" y="4557396"/>
            <a:ext cx="7325967" cy="738000"/>
            <a:chOff x="2482470" y="3420582"/>
            <a:chExt cx="6950917" cy="738000"/>
          </a:xfrm>
          <a:solidFill>
            <a:srgbClr val="E2ECF6"/>
          </a:solidFill>
        </p:grpSpPr>
        <p:sp>
          <p:nvSpPr>
            <p:cNvPr id="17" name="Rounded Rectangle 16"/>
            <p:cNvSpPr/>
            <p:nvPr/>
          </p:nvSpPr>
          <p:spPr>
            <a:xfrm>
              <a:off x="2482470" y="3420582"/>
              <a:ext cx="6950917" cy="738000"/>
            </a:xfrm>
            <a:prstGeom prst="round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80000"/>
                <a:hueOff val="81831"/>
                <a:satOff val="-3777"/>
                <a:lumOff val="18950"/>
                <a:alphaOff val="0"/>
              </a:schemeClr>
            </a:fillRef>
            <a:effectRef idx="0">
              <a:schemeClr val="accent5">
                <a:shade val="80000"/>
                <a:hueOff val="81831"/>
                <a:satOff val="-3777"/>
                <a:lumOff val="1895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14"/>
            <p:cNvSpPr/>
            <p:nvPr/>
          </p:nvSpPr>
          <p:spPr>
            <a:xfrm>
              <a:off x="2518496" y="3456608"/>
              <a:ext cx="6878865" cy="665948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2728" tIns="0" rIns="262728" bIns="0" numCol="1" spcCol="1270" anchor="ctr" anchorCtr="0">
              <a:noAutofit/>
            </a:bodyPr>
            <a:lstStyle/>
            <a:p>
              <a:pPr lvl="0" algn="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b="1" kern="1200" dirty="0" smtClean="0">
                  <a:solidFill>
                    <a:schemeClr val="accent5">
                      <a:lumMod val="75000"/>
                    </a:schemeClr>
                  </a:solidFill>
                  <a:cs typeface="B Kamran" pitchFamily="2" charset="-78"/>
                </a:rPr>
                <a:t>ارائه داده‌ها به صورت اشتراکی بین کاربران مختلف</a:t>
              </a:r>
              <a:endParaRPr lang="fa-IR" sz="2800" b="1" kern="1200" dirty="0">
                <a:solidFill>
                  <a:schemeClr val="accent5">
                    <a:lumMod val="75000"/>
                  </a:schemeClr>
                </a:solidFill>
                <a:cs typeface="B Kamran" pitchFamily="2" charset="-78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2022446" y="6013710"/>
            <a:ext cx="8322527" cy="630000"/>
          </a:xfrm>
          <a:prstGeom prst="rect">
            <a:avLst/>
          </a:prstGeom>
          <a:solidFill>
            <a:schemeClr val="accent4">
              <a:lumMod val="20000"/>
              <a:lumOff val="80000"/>
              <a:alpha val="9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5">
              <a:shade val="80000"/>
              <a:hueOff val="109108"/>
              <a:satOff val="-5036"/>
              <a:lumOff val="25267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4" name="Group 13"/>
          <p:cNvGrpSpPr/>
          <p:nvPr/>
        </p:nvGrpSpPr>
        <p:grpSpPr>
          <a:xfrm>
            <a:off x="2554659" y="5691396"/>
            <a:ext cx="7325967" cy="738000"/>
            <a:chOff x="2482470" y="4554582"/>
            <a:chExt cx="6950917" cy="738000"/>
          </a:xfrm>
          <a:solidFill>
            <a:srgbClr val="EDF3F9"/>
          </a:solidFill>
        </p:grpSpPr>
        <p:sp>
          <p:nvSpPr>
            <p:cNvPr id="15" name="Rounded Rectangle 14"/>
            <p:cNvSpPr/>
            <p:nvPr/>
          </p:nvSpPr>
          <p:spPr>
            <a:xfrm>
              <a:off x="2482470" y="4554582"/>
              <a:ext cx="6950917" cy="738000"/>
            </a:xfrm>
            <a:prstGeom prst="round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80000"/>
                <a:hueOff val="109108"/>
                <a:satOff val="-5036"/>
                <a:lumOff val="25267"/>
                <a:alphaOff val="0"/>
              </a:schemeClr>
            </a:fillRef>
            <a:effectRef idx="0">
              <a:schemeClr val="accent5">
                <a:shade val="80000"/>
                <a:hueOff val="109108"/>
                <a:satOff val="-5036"/>
                <a:lumOff val="2526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17"/>
            <p:cNvSpPr/>
            <p:nvPr/>
          </p:nvSpPr>
          <p:spPr>
            <a:xfrm>
              <a:off x="2518496" y="4590608"/>
              <a:ext cx="6878865" cy="665948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2728" tIns="0" rIns="262728" bIns="0" numCol="1" spcCol="1270" anchor="ctr" anchorCtr="0">
              <a:noAutofit/>
            </a:bodyPr>
            <a:lstStyle/>
            <a:p>
              <a:pPr lvl="0" algn="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b="1" kern="1200" dirty="0" smtClean="0">
                  <a:solidFill>
                    <a:schemeClr val="accent5">
                      <a:lumMod val="75000"/>
                    </a:schemeClr>
                  </a:solidFill>
                  <a:cs typeface="B Kamran" pitchFamily="2" charset="-78"/>
                </a:rPr>
                <a:t>ایجاد شرایطی به منظور بازیابی داده‌ها برای کاربران</a:t>
              </a:r>
              <a:endParaRPr lang="fa-IR" sz="2800" b="1" kern="1200" dirty="0">
                <a:solidFill>
                  <a:schemeClr val="accent5">
                    <a:lumMod val="75000"/>
                  </a:schemeClr>
                </a:solidFill>
                <a:cs typeface="B Kamran" pitchFamily="2" charset="-78"/>
              </a:endParaRPr>
            </a:p>
          </p:txBody>
        </p:sp>
      </p:grpSp>
      <p:sp>
        <p:nvSpPr>
          <p:cNvPr id="26" name="Snip Diagonal Corner Rectangle 25"/>
          <p:cNvSpPr/>
          <p:nvPr/>
        </p:nvSpPr>
        <p:spPr>
          <a:xfrm>
            <a:off x="2593950" y="214290"/>
            <a:ext cx="7215238" cy="714380"/>
          </a:xfrm>
          <a:prstGeom prst="snip2Diag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cs typeface="B Zar" pitchFamily="2" charset="-78"/>
              </a:rPr>
              <a:t>وظایف سیستم مدیریت پایگاه داده</a:t>
            </a:r>
            <a:endParaRPr lang="fa-IR" sz="2800" b="1" dirty="0">
              <a:cs typeface="B Zar" pitchFamily="2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3460615">
  <a:themeElements>
    <a:clrScheme name="Custom 2">
      <a:dk1>
        <a:sysClr val="windowText" lastClr="000000"/>
      </a:dk1>
      <a:lt1>
        <a:sysClr val="window" lastClr="FFFFFF"/>
      </a:lt1>
      <a:dk2>
        <a:srgbClr val="242852"/>
      </a:dk2>
      <a:lt2>
        <a:srgbClr val="D4BAE7"/>
      </a:lt2>
      <a:accent1>
        <a:srgbClr val="E9DCF3"/>
      </a:accent1>
      <a:accent2>
        <a:srgbClr val="70369A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B854C3"/>
      </a:hlink>
      <a:folHlink>
        <a:srgbClr val="3EBBF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Welcome back to school presentation" id="{BA20AF26-224D-43BB-86DA-2BC792E36EB8}" vid="{9710191D-09DB-4AC7-B7A2-C1364C5E432F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A2750EA-B7A8-4FA6-B68F-CA4FDFC453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TS103460615</Template>
  <TotalTime>0</TotalTime>
  <Words>906</Words>
  <Application>Microsoft Office PowerPoint</Application>
  <PresentationFormat>Custom</PresentationFormat>
  <Paragraphs>177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Adobe Caslon Pro Bold</vt:lpstr>
      <vt:lpstr>Arial</vt:lpstr>
      <vt:lpstr>B Davat</vt:lpstr>
      <vt:lpstr>B Kamran</vt:lpstr>
      <vt:lpstr>B Koodak</vt:lpstr>
      <vt:lpstr>B Nazanin</vt:lpstr>
      <vt:lpstr>B Titr</vt:lpstr>
      <vt:lpstr>B Zar</vt:lpstr>
      <vt:lpstr>Calibri</vt:lpstr>
      <vt:lpstr>Century Gothic</vt:lpstr>
      <vt:lpstr>Comic Sans MS</vt:lpstr>
      <vt:lpstr>IranNastaliq</vt:lpstr>
      <vt:lpstr>Tahoma</vt:lpstr>
      <vt:lpstr>TS103460615</vt:lpstr>
      <vt:lpstr>سیستم های اطلاعاتی حسابداری</vt:lpstr>
      <vt:lpstr>PowerPoint Presentation</vt:lpstr>
      <vt:lpstr>پس از مطالعه این فصل، خواننده با مفاهیم ذیل آشنا می شود:</vt:lpstr>
      <vt:lpstr>عدم کارآمدی سیستم های مبتنی بر فایل ضرورت استفاده از پایگاه های داده یکپارچه را مطرح کرده است.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در این مدل، تمام  داده های پایگاه داده به صورت جداول دو بعدی ساده ای نشان داده می شوند که روابط نامیده  می شوند.  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2014-03-05T04:47:32Z</dcterms:created>
  <dcterms:modified xsi:type="dcterms:W3CDTF">2018-02-02T17:44:27Z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TC034606159991</vt:lpwstr>
  </property>
</Properties>
</file>